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4" r:id="rId2"/>
    <p:sldMasterId id="2147483679" r:id="rId3"/>
    <p:sldMasterId id="2147483691" r:id="rId4"/>
    <p:sldMasterId id="2147483703" r:id="rId5"/>
  </p:sldMasterIdLst>
  <p:notesMasterIdLst>
    <p:notesMasterId r:id="rId16"/>
  </p:notesMasterIdLst>
  <p:sldIdLst>
    <p:sldId id="2721" r:id="rId6"/>
    <p:sldId id="518" r:id="rId7"/>
    <p:sldId id="2725" r:id="rId8"/>
    <p:sldId id="2659" r:id="rId9"/>
    <p:sldId id="2731" r:id="rId10"/>
    <p:sldId id="2722" r:id="rId11"/>
    <p:sldId id="2724" r:id="rId12"/>
    <p:sldId id="2660" r:id="rId13"/>
    <p:sldId id="2709" r:id="rId14"/>
    <p:sldId id="298" r:id="rId15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72" d="100"/>
          <a:sy n="72" d="100"/>
        </p:scale>
        <p:origin x="684" y="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D9F2A0-AB9D-4D6C-AAC2-39A6C90E21E9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262C4C-50A9-4472-96E4-2D801BC7856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pPr>
                <a:defRPr/>
              </a:pPr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pPr>
                <a:defRPr/>
              </a:pPr>
              <a:t>9/22/2021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pPr/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pPr/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pPr/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pPr/>
              <a:t>2021/9/22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pPr/>
              <a:t>2021/9/22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pPr/>
              <a:t>2021/9/22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pPr/>
              <a:t>2021/9/22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pPr/>
              <a:t>2021/9/22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pPr/>
              <a:t>2021/9/22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pPr/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pPr/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2021/9/22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2021/9/22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2021/9/22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2021/9/22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2021/9/22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2021/9/22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2021/9/22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2021/9/22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2021/9/22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2021/9/22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2021/9/22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pPr/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pPr/>
              <a:t>2021/9/22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5.xml"/><Relationship Id="rId7" Type="http://schemas.openxmlformats.org/officeDocument/2006/relationships/image" Target="../media/image25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1419" y="3754623"/>
            <a:ext cx="646811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</a:t>
            </a: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đến với tiết Toán</a:t>
            </a:r>
            <a:endParaRPr lang="en-US" altLang="zh-CN" sz="4800" b="1" i="1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2122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1: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 tập các số đến 100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1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456180" y="179070"/>
            <a:ext cx="6261735" cy="9779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1. Hoàn thành bảng sau (Theo mẫu)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8430"/>
            <a:ext cx="2354580" cy="10591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740" y="1509395"/>
            <a:ext cx="9532620" cy="44196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743575" y="3010535"/>
            <a:ext cx="72136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50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718935" y="3030220"/>
            <a:ext cx="72136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694930" y="3010535"/>
            <a:ext cx="72136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735320" y="3957955"/>
            <a:ext cx="72136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40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718935" y="3967480"/>
            <a:ext cx="72136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6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792210" y="3957955"/>
            <a:ext cx="204343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bốn mươi sáu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743575" y="4970780"/>
            <a:ext cx="72136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50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718935" y="4979670"/>
            <a:ext cx="72136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694930" y="4970780"/>
            <a:ext cx="72136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55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717915" y="4970780"/>
            <a:ext cx="213614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năm mươi lăm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7" grpId="0" bldLvl="0" animBg="1"/>
      <p:bldP spid="1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3"/>
          <p:cNvSpPr/>
          <p:nvPr/>
        </p:nvSpPr>
        <p:spPr>
          <a:xfrm>
            <a:off x="241935" y="1270"/>
            <a:ext cx="3935730" cy="977900"/>
          </a:xfrm>
          <a:prstGeom prst="roundRect">
            <a:avLst/>
          </a:prstGeom>
          <a:solidFill>
            <a:srgbClr val="C65885"/>
          </a:solidFill>
          <a:ln w="25400" cap="flat" cmpd="sng" algn="ctr">
            <a:solidFill>
              <a:srgbClr val="C65885">
                <a:shade val="50000"/>
              </a:srgbClr>
            </a:solidFill>
            <a:prstDash val="solid"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2. Tìm cà rốt cho thỏ</a:t>
            </a:r>
          </a:p>
        </p:txBody>
      </p:sp>
      <p:pic>
        <p:nvPicPr>
          <p:cNvPr id="7" name="Content Placeholder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880" y="1691005"/>
            <a:ext cx="9942830" cy="4015105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5119370" y="4340860"/>
            <a:ext cx="572135" cy="797560"/>
          </a:xfrm>
          <a:prstGeom prst="straightConnector1">
            <a:avLst/>
          </a:prstGeom>
          <a:noFill/>
          <a:ln w="38100" cap="flat" cmpd="sng" algn="ctr">
            <a:solidFill>
              <a:srgbClr val="77448C"/>
            </a:solidFill>
            <a:prstDash val="solid"/>
            <a:tailEnd type="arrow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6545580" y="3252470"/>
            <a:ext cx="984885" cy="1548130"/>
          </a:xfrm>
          <a:prstGeom prst="straightConnector1">
            <a:avLst/>
          </a:prstGeom>
          <a:noFill/>
          <a:ln w="38100" cap="flat" cmpd="sng" algn="ctr">
            <a:solidFill>
              <a:srgbClr val="F17475"/>
            </a:solidFill>
            <a:prstDash val="solid"/>
            <a:tailEnd type="arrow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6622415" y="3582670"/>
            <a:ext cx="1198880" cy="1663065"/>
          </a:xfrm>
          <a:prstGeom prst="straightConnector1">
            <a:avLst/>
          </a:prstGeom>
          <a:noFill/>
          <a:ln w="38100" cap="flat" cmpd="sng" algn="ctr">
            <a:solidFill>
              <a:srgbClr val="00AF92"/>
            </a:solidFill>
            <a:prstDash val="solid"/>
            <a:tailEnd type="arrow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70670" y="4713541"/>
            <a:ext cx="10902462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671" y="647115"/>
            <a:ext cx="6748803" cy="599893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152396" y="1741118"/>
            <a:ext cx="7916449" cy="2768252"/>
          </a:xfrm>
          <a:prstGeom prst="ellipse">
            <a:avLst/>
          </a:prstGeom>
          <a:solidFill>
            <a:schemeClr val="bg2"/>
          </a:solidFill>
          <a:ln>
            <a:solidFill>
              <a:srgbClr val="94BC7F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Box 2"/>
          <p:cNvSpPr txBox="1"/>
          <p:nvPr>
            <p:custDataLst>
              <p:tags r:id="rId1"/>
            </p:custDataLst>
          </p:nvPr>
        </p:nvSpPr>
        <p:spPr>
          <a:xfrm>
            <a:off x="2014538" y="2230120"/>
            <a:ext cx="5302885" cy="15684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Giải lao</a:t>
            </a:r>
            <a:endParaRPr lang="en-US" sz="960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y2mate.com - Nhạc thiếu nhi vui nhộn cho bé Tập thể dục buổi sáng_1080p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835" y="343535"/>
            <a:ext cx="10116185" cy="5753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Rectangle 3"/>
          <p:cNvSpPr/>
          <p:nvPr/>
        </p:nvSpPr>
        <p:spPr>
          <a:xfrm>
            <a:off x="193675" y="75565"/>
            <a:ext cx="6261735" cy="9779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3. Hoàn thành bảng sau (Theo mẫu)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6735" y="1537335"/>
            <a:ext cx="8764270" cy="467042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054090" y="3836035"/>
            <a:ext cx="1075055" cy="58928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75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022975" y="4600575"/>
            <a:ext cx="1075055" cy="58928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64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345680" y="4600575"/>
            <a:ext cx="2903855" cy="58928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sáu mươi tư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232025" y="5437505"/>
            <a:ext cx="485140" cy="50673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9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081145" y="5437505"/>
            <a:ext cx="320675" cy="50673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345680" y="5354955"/>
            <a:ext cx="3067685" cy="58928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chín mươi mốt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3" grpId="0" animBg="1"/>
      <p:bldP spid="1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82550" y="116840"/>
            <a:ext cx="1022350" cy="58864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4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8249920" y="704850"/>
            <a:ext cx="3942715" cy="4431030"/>
          </a:xfrm>
          <a:prstGeom prst="rect">
            <a:avLst/>
          </a:prstGeom>
        </p:spPr>
      </p:pic>
      <p:sp>
        <p:nvSpPr>
          <p:cNvPr id="8" name="Text Box 7"/>
          <p:cNvSpPr txBox="1"/>
          <p:nvPr>
            <p:custDataLst>
              <p:tags r:id="rId1"/>
            </p:custDataLst>
          </p:nvPr>
        </p:nvSpPr>
        <p:spPr>
          <a:xfrm>
            <a:off x="1631950" y="385445"/>
            <a:ext cx="75628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1. Tìm những bông hoa ghi số lớn hơn 60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1195" y="1200150"/>
            <a:ext cx="963295" cy="10477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1440" y="1200150"/>
            <a:ext cx="1010285" cy="1047115"/>
          </a:xfrm>
          <a:prstGeom prst="rect">
            <a:avLst/>
          </a:prstGeom>
        </p:spPr>
      </p:pic>
      <p:sp>
        <p:nvSpPr>
          <p:cNvPr id="13" name="Text Box 12"/>
          <p:cNvSpPr txBox="1"/>
          <p:nvPr>
            <p:custDataLst>
              <p:tags r:id="rId2"/>
            </p:custDataLst>
          </p:nvPr>
        </p:nvSpPr>
        <p:spPr>
          <a:xfrm>
            <a:off x="1174750" y="2432050"/>
            <a:ext cx="75628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2. Tìm những bông hoa ghi số bé hơn 50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1950" y="3190240"/>
            <a:ext cx="917575" cy="9207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40455" y="3190240"/>
            <a:ext cx="1025525" cy="920750"/>
          </a:xfrm>
          <a:prstGeom prst="rect">
            <a:avLst/>
          </a:prstGeom>
        </p:spPr>
      </p:pic>
      <p:sp>
        <p:nvSpPr>
          <p:cNvPr id="20" name="Text Box 19"/>
          <p:cNvSpPr txBox="1"/>
          <p:nvPr>
            <p:custDataLst>
              <p:tags r:id="rId3"/>
            </p:custDataLst>
          </p:nvPr>
        </p:nvSpPr>
        <p:spPr>
          <a:xfrm>
            <a:off x="285750" y="4394835"/>
            <a:ext cx="920496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3. Tìm những bông hoa vừa ghi số lớn hơn 50 và bé hơn 60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56280" y="5329555"/>
            <a:ext cx="1059815" cy="95631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52745" y="5234305"/>
            <a:ext cx="986155" cy="1051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3" grpId="0"/>
      <p:bldP spid="13" grpId="1"/>
      <p:bldP spid="20" grpId="0"/>
      <p:bldP spid="20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721&quot;/&gt;&lt;/object&gt;&lt;object type=&quot;3&quot; unique_id=&quot;10005&quot;&gt;&lt;property id=&quot;20148&quot; value=&quot;5&quot;/&gt;&lt;property id=&quot;20300&quot; value=&quot;Slide 2&quot;/&gt;&lt;property id=&quot;20307&quot; value=&quot;266&quot;/&gt;&lt;/object&gt;&lt;object type=&quot;3&quot; unique_id=&quot;10006&quot;&gt;&lt;property id=&quot;20148&quot; value=&quot;5&quot;/&gt;&lt;property id=&quot;20300&quot; value=&quot;Slide 3&quot;/&gt;&lt;property id=&quot;20307&quot; value=&quot;256&quot;/&gt;&lt;/object&gt;&lt;object type=&quot;3&quot; unique_id=&quot;10007&quot;&gt;&lt;property id=&quot;20148&quot; value=&quot;5&quot;/&gt;&lt;property id=&quot;20300&quot; value=&quot;Slide 4&quot;/&gt;&lt;property id=&quot;20307&quot; value=&quot;262&quot;/&gt;&lt;/object&gt;&lt;object type=&quot;3&quot; unique_id=&quot;10008&quot;&gt;&lt;property id=&quot;20148&quot; value=&quot;5&quot;/&gt;&lt;property id=&quot;20300&quot; value=&quot;Slide 5&quot;/&gt;&lt;property id=&quot;20307&quot; value=&quot;259&quot;/&gt;&lt;/object&gt;&lt;object type=&quot;3&quot; unique_id=&quot;10009&quot;&gt;&lt;property id=&quot;20148&quot; value=&quot;5&quot;/&gt;&lt;property id=&quot;20300&quot; value=&quot;Slide 6&quot;/&gt;&lt;property id=&quot;20307&quot; value=&quot;518&quot;/&gt;&lt;/object&gt;&lt;object type=&quot;3&quot; unique_id=&quot;10010&quot;&gt;&lt;property id=&quot;20148&quot; value=&quot;5&quot;/&gt;&lt;property id=&quot;20300&quot; value=&quot;Slide 7&quot;/&gt;&lt;property id=&quot;20307&quot; value=&quot;2725&quot;/&gt;&lt;/object&gt;&lt;object type=&quot;3&quot; unique_id=&quot;10011&quot;&gt;&lt;property id=&quot;20148&quot; value=&quot;5&quot;/&gt;&lt;property id=&quot;20300&quot; value=&quot;Slide 8&quot;/&gt;&lt;property id=&quot;20307&quot; value=&quot;2659&quot;/&gt;&lt;/object&gt;&lt;object type=&quot;3&quot; unique_id=&quot;10012&quot;&gt;&lt;property id=&quot;20148&quot; value=&quot;5&quot;/&gt;&lt;property id=&quot;20300&quot; value=&quot;Slide 9&quot;/&gt;&lt;property id=&quot;20307&quot; value=&quot;2731&quot;/&gt;&lt;/object&gt;&lt;object type=&quot;3&quot; unique_id=&quot;10013&quot;&gt;&lt;property id=&quot;20148&quot; value=&quot;5&quot;/&gt;&lt;property id=&quot;20300&quot; value=&quot;Slide 10&quot;/&gt;&lt;property id=&quot;20307&quot; value=&quot;2722&quot;/&gt;&lt;/object&gt;&lt;object type=&quot;3&quot; unique_id=&quot;10014&quot;&gt;&lt;property id=&quot;20148&quot; value=&quot;5&quot;/&gt;&lt;property id=&quot;20300&quot; value=&quot;Slide 11&quot;/&gt;&lt;property id=&quot;20307&quot; value=&quot;2724&quot;/&gt;&lt;/object&gt;&lt;object type=&quot;3&quot; unique_id=&quot;10015&quot;&gt;&lt;property id=&quot;20148&quot; value=&quot;5&quot;/&gt;&lt;property id=&quot;20300&quot; value=&quot;Slide 12&quot;/&gt;&lt;property id=&quot;20307&quot; value=&quot;2660&quot;/&gt;&lt;/object&gt;&lt;object type=&quot;3&quot; unique_id=&quot;10016&quot;&gt;&lt;property id=&quot;20148&quot; value=&quot;5&quot;/&gt;&lt;property id=&quot;20300&quot; value=&quot;Slide 13&quot;/&gt;&lt;property id=&quot;20307&quot; value=&quot;2709&quot;/&gt;&lt;/object&gt;&lt;object type=&quot;3&quot; unique_id=&quot;10017&quot;&gt;&lt;property id=&quot;20148&quot; value=&quot;5&quot;/&gt;&lt;property id=&quot;20300&quot; value=&quot;Slide 14&quot;/&gt;&lt;property id=&quot;20307&quot; value=&quot;2728&quot;/&gt;&lt;/object&gt;&lt;object type=&quot;3&quot; unique_id=&quot;10018&quot;&gt;&lt;property id=&quot;20148&quot; value=&quot;5&quot;/&gt;&lt;property id=&quot;20300&quot; value=&quot;Slide 16&quot;/&gt;&lt;property id=&quot;20307&quot; value=&quot;2711&quot;/&gt;&lt;/object&gt;&lt;object type=&quot;3&quot; unique_id=&quot;10019&quot;&gt;&lt;property id=&quot;20148&quot; value=&quot;5&quot;/&gt;&lt;property id=&quot;20300&quot; value=&quot;Slide 17&quot;/&gt;&lt;property id=&quot;20307&quot; value=&quot;2712&quot;/&gt;&lt;/object&gt;&lt;object type=&quot;3&quot; unique_id=&quot;10020&quot;&gt;&lt;property id=&quot;20148&quot; value=&quot;5&quot;/&gt;&lt;property id=&quot;20300&quot; value=&quot;Slide 18&quot;/&gt;&lt;property id=&quot;20307&quot; value=&quot;2732&quot;/&gt;&lt;/object&gt;&lt;object type=&quot;3&quot; unique_id=&quot;10021&quot;&gt;&lt;property id=&quot;20148&quot; value=&quot;5&quot;/&gt;&lt;property id=&quot;20300&quot; value=&quot;Slide 19&quot;/&gt;&lt;property id=&quot;20307&quot; value=&quot;2713&quot;/&gt;&lt;/object&gt;&lt;object type=&quot;3&quot; unique_id=&quot;10022&quot;&gt;&lt;property id=&quot;20148&quot; value=&quot;5&quot;/&gt;&lt;property id=&quot;20300&quot; value=&quot;Slide 20&quot;/&gt;&lt;property id=&quot;20307&quot; value=&quot;2714&quot;/&gt;&lt;/object&gt;&lt;object type=&quot;3&quot; unique_id=&quot;10023&quot;&gt;&lt;property id=&quot;20148&quot; value=&quot;5&quot;/&gt;&lt;property id=&quot;20300&quot; value=&quot;Slide 21 - &amp;quot;Bài 4&amp;quot;&quot;/&gt;&lt;property id=&quot;20307&quot; value=&quot;2733&quot;/&gt;&lt;/object&gt;&lt;object type=&quot;3&quot; unique_id=&quot;10024&quot;&gt;&lt;property id=&quot;20148&quot; value=&quot;5&quot;/&gt;&lt;property id=&quot;20300&quot; value=&quot;Slide 22&quot;/&gt;&lt;property id=&quot;20307&quot; value=&quot;2726&quot;/&gt;&lt;/object&gt;&lt;object type=&quot;3&quot; unique_id=&quot;10025&quot;&gt;&lt;property id=&quot;20148&quot; value=&quot;5&quot;/&gt;&lt;property id=&quot;20300&quot; value=&quot;Slide 23&quot;/&gt;&lt;property id=&quot;20307&quot; value=&quot;2716&quot;/&gt;&lt;/object&gt;&lt;object type=&quot;3&quot; unique_id=&quot;10026&quot;&gt;&lt;property id=&quot;20148&quot; value=&quot;5&quot;/&gt;&lt;property id=&quot;20300&quot; value=&quot;Slide 24&quot;/&gt;&lt;property id=&quot;20307&quot; value=&quot;2717&quot;/&gt;&lt;/object&gt;&lt;object type=&quot;3&quot; unique_id=&quot;10027&quot;&gt;&lt;property id=&quot;20148&quot; value=&quot;5&quot;/&gt;&lt;property id=&quot;20300&quot; value=&quot;Slide 25&quot;/&gt;&lt;property id=&quot;20307&quot; value=&quot;2718&quot;/&gt;&lt;/object&gt;&lt;object type=&quot;3&quot; unique_id=&quot;10028&quot;&gt;&lt;property id=&quot;20148&quot; value=&quot;5&quot;/&gt;&lt;property id=&quot;20300&quot; value=&quot;Slide 26 - &amp;quot;Bài 3&amp;quot;&quot;/&gt;&lt;property id=&quot;20307&quot; value=&quot;2734&quot;/&gt;&lt;/object&gt;&lt;object type=&quot;3&quot; unique_id=&quot;10029&quot;&gt;&lt;property id=&quot;20148&quot; value=&quot;5&quot;/&gt;&lt;property id=&quot;20300&quot; value=&quot;Slide 27&quot;/&gt;&lt;property id=&quot;20307&quot; value=&quot;2719&quot;/&gt;&lt;/object&gt;&lt;object type=&quot;3&quot; unique_id=&quot;10030&quot;&gt;&lt;property id=&quot;20148&quot; value=&quot;5&quot;/&gt;&lt;property id=&quot;20300&quot; value=&quot;Slide 28&quot;/&gt;&lt;property id=&quot;20307&quot; value=&quot;298&quot;/&gt;&lt;/object&gt;&lt;object type=&quot;3&quot; unique_id=&quot;10060&quot;&gt;&lt;property id=&quot;20148&quot; value=&quot;5&quot;/&gt;&lt;property id=&quot;20300&quot; value=&quot;Slide 15&quot;/&gt;&lt;property id=&quot;20307&quot; value=&quot;2735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1313630907_1_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19515352704_1_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19515352704_1_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19515352704_1_1"/>
</p:tagLst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119</Words>
  <Application>Microsoft Office PowerPoint</Application>
  <PresentationFormat>Widescreen</PresentationFormat>
  <Paragraphs>35</Paragraphs>
  <Slides>10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10</vt:i4>
      </vt:variant>
    </vt:vector>
  </HeadingPairs>
  <TitlesOfParts>
    <vt:vector size="26" baseType="lpstr">
      <vt:lpstr>等线</vt:lpstr>
      <vt:lpstr>Arial</vt:lpstr>
      <vt:lpstr>Calibri</vt:lpstr>
      <vt:lpstr>Calibri Light</vt:lpstr>
      <vt:lpstr>Franklin Gothic Book</vt:lpstr>
      <vt:lpstr>Franklin Gothic Medium</vt:lpstr>
      <vt:lpstr>ITC Avant Garde Std Bk</vt:lpstr>
      <vt:lpstr>Times New Roman</vt:lpstr>
      <vt:lpstr>Verdana</vt:lpstr>
      <vt:lpstr>Wingdings 2</vt:lpstr>
      <vt:lpstr>方正卡通简体</vt:lpstr>
      <vt:lpstr>1_Office Theme</vt:lpstr>
      <vt:lpstr>4_Office 主题</vt:lpstr>
      <vt:lpstr>2_Office 主题​​</vt:lpstr>
      <vt:lpstr>Trek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duong thai</cp:lastModifiedBy>
  <cp:revision>23</cp:revision>
  <dcterms:created xsi:type="dcterms:W3CDTF">2021-02-20T02:56:00Z</dcterms:created>
  <dcterms:modified xsi:type="dcterms:W3CDTF">2021-09-22T13:26:56Z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