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2" r:id="rId3"/>
    <p:sldMasterId id="2147483734" r:id="rId4"/>
  </p:sldMasterIdLst>
  <p:notesMasterIdLst>
    <p:notesMasterId r:id="rId11"/>
  </p:notesMasterIdLst>
  <p:sldIdLst>
    <p:sldId id="257" r:id="rId5"/>
    <p:sldId id="474" r:id="rId6"/>
    <p:sldId id="507" r:id="rId7"/>
    <p:sldId id="483" r:id="rId8"/>
    <p:sldId id="267" r:id="rId9"/>
    <p:sldId id="4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0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19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4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45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7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42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419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40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99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3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7193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tiếp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để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thành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23857-094A-4629-BDB7-E08F4966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8" y="0"/>
            <a:ext cx="1187302" cy="893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BE876-AA93-42EF-9628-3615A55A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28" y="1066872"/>
            <a:ext cx="6791325" cy="5838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0" y="1265274"/>
            <a:ext cx="2902689" cy="170121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9" y="1265273"/>
            <a:ext cx="3067661" cy="244548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-239733" y="37107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379520" y="39091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241" y="1096903"/>
            <a:ext cx="5969517" cy="5452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112</Words>
  <Application>Microsoft Office PowerPoint</Application>
  <PresentationFormat>Widescreen</PresentationFormat>
  <Paragraphs>18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Montserrat Medium</vt:lpstr>
      <vt:lpstr>1_Office Theme</vt:lpstr>
      <vt:lpstr>3_Office Theme</vt:lpstr>
      <vt:lpstr>2_Office Theme</vt:lpstr>
      <vt:lpstr>1_Office 主题​​</vt:lpstr>
      <vt:lpstr>PowerPoint Presentation</vt:lpstr>
      <vt:lpstr>PowerPoint Presentation</vt:lpstr>
      <vt:lpstr>PowerPoint Presentation</vt:lpstr>
      <vt:lpstr>1. Nói tiếp để hoàn thành câu dưới đây: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duong thai</cp:lastModifiedBy>
  <cp:revision>15</cp:revision>
  <dcterms:created xsi:type="dcterms:W3CDTF">2021-05-22T00:11:39Z</dcterms:created>
  <dcterms:modified xsi:type="dcterms:W3CDTF">2021-09-22T09:19:10Z</dcterms:modified>
</cp:coreProperties>
</file>