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4" r:id="rId4"/>
    <p:sldMasterId id="2147483736" r:id="rId5"/>
    <p:sldMasterId id="2147483761" r:id="rId6"/>
  </p:sldMasterIdLst>
  <p:notesMasterIdLst>
    <p:notesMasterId r:id="rId15"/>
  </p:notesMasterIdLst>
  <p:sldIdLst>
    <p:sldId id="258" r:id="rId7"/>
    <p:sldId id="474" r:id="rId8"/>
    <p:sldId id="320" r:id="rId9"/>
    <p:sldId id="539" r:id="rId10"/>
    <p:sldId id="540" r:id="rId11"/>
    <p:sldId id="535" r:id="rId12"/>
    <p:sldId id="536" r:id="rId13"/>
    <p:sldId id="4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04590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8249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7100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2148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86305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8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1983460"/>
            <a:ext cx="5842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5:Em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5170-5EB0-46E6-B487-F880013A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6" y="0"/>
            <a:ext cx="12043144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82F6B8-0CEA-4744-B8EC-06D3D5F0F0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A099-C8CD-4F88-A3C9-5E4A113F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978196"/>
            <a:ext cx="7781925" cy="556692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3EF72BB-8273-4793-BF46-0BBD10D84128}"/>
              </a:ext>
            </a:extLst>
          </p:cNvPr>
          <p:cNvSpPr/>
          <p:nvPr/>
        </p:nvSpPr>
        <p:spPr>
          <a:xfrm>
            <a:off x="6496493" y="1403498"/>
            <a:ext cx="1754372" cy="1010093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EA6FF89-B59C-4D38-B1FA-A93D005F346D}"/>
              </a:ext>
            </a:extLst>
          </p:cNvPr>
          <p:cNvSpPr/>
          <p:nvPr/>
        </p:nvSpPr>
        <p:spPr>
          <a:xfrm>
            <a:off x="8457923" y="1222745"/>
            <a:ext cx="2993342" cy="119084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B12EBDB-9D7A-4FE6-8F55-C4672A52C3A6}"/>
              </a:ext>
            </a:extLst>
          </p:cNvPr>
          <p:cNvSpPr/>
          <p:nvPr/>
        </p:nvSpPr>
        <p:spPr>
          <a:xfrm>
            <a:off x="1573619" y="4252913"/>
            <a:ext cx="1998922" cy="786920"/>
          </a:xfrm>
          <a:prstGeom prst="cloudCallout">
            <a:avLst>
              <a:gd name="adj1" fmla="val 41328"/>
              <a:gd name="adj2" fmla="val 7321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C47736E-AE35-4C80-B9FD-909F225648C0}"/>
              </a:ext>
            </a:extLst>
          </p:cNvPr>
          <p:cNvSpPr/>
          <p:nvPr/>
        </p:nvSpPr>
        <p:spPr>
          <a:xfrm>
            <a:off x="3721395" y="4085893"/>
            <a:ext cx="3009013" cy="786920"/>
          </a:xfrm>
          <a:prstGeom prst="cloudCallout">
            <a:avLst>
              <a:gd name="adj1" fmla="val 2345"/>
              <a:gd name="adj2" fmla="val 1015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8D30E98-7793-450E-A92E-DD749C827D7A}"/>
              </a:ext>
            </a:extLst>
          </p:cNvPr>
          <p:cNvSpPr/>
          <p:nvPr/>
        </p:nvSpPr>
        <p:spPr>
          <a:xfrm>
            <a:off x="9292856" y="4872813"/>
            <a:ext cx="2158409" cy="624220"/>
          </a:xfrm>
          <a:prstGeom prst="cloudCallout">
            <a:avLst>
              <a:gd name="adj1" fmla="val -53626"/>
              <a:gd name="adj2" fmla="val 1074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F5681DE-EE7C-45EC-849D-2F81DDC6D868}"/>
              </a:ext>
            </a:extLst>
          </p:cNvPr>
          <p:cNvSpPr/>
          <p:nvPr/>
        </p:nvSpPr>
        <p:spPr>
          <a:xfrm>
            <a:off x="6886575" y="4479353"/>
            <a:ext cx="2158409" cy="624220"/>
          </a:xfrm>
          <a:prstGeom prst="cloudCallout">
            <a:avLst>
              <a:gd name="adj1" fmla="val -53626"/>
              <a:gd name="adj2" fmla="val 1074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ơi!Xấu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Content Placeholder 20" descr="logo">
            <a:extLst>
              <a:ext uri="{FF2B5EF4-FFF2-40B4-BE49-F238E27FC236}">
                <a16:creationId xmlns:a16="http://schemas.microsoft.com/office/drawing/2014/main" id="{6B1578A9-D221-4455-B96D-EB74AB91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69C9F1-7BB5-421E-BD85-CA5148AA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262505"/>
            <a:ext cx="70104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134</Words>
  <Application>Microsoft Office PowerPoint</Application>
  <PresentationFormat>Widescreen</PresentationFormat>
  <Paragraphs>25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3_Office Theme</vt:lpstr>
      <vt:lpstr>4_Office Theme</vt:lpstr>
      <vt:lpstr>5_Office Theme</vt:lpstr>
      <vt:lpstr>6_Office Theme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Quan sát tranh, nói tên các nhân vật và sự việc được thể hiện trong tranh</vt:lpstr>
      <vt:lpstr>2. Chọn kể 1-2 đoạn của câu truyện theo tranh?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duong thai</cp:lastModifiedBy>
  <cp:revision>12</cp:revision>
  <dcterms:created xsi:type="dcterms:W3CDTF">2021-05-22T03:42:17Z</dcterms:created>
  <dcterms:modified xsi:type="dcterms:W3CDTF">2021-09-22T13:52:20Z</dcterms:modified>
</cp:coreProperties>
</file>