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706" r:id="rId3"/>
    <p:sldMasterId id="2147483718" r:id="rId4"/>
  </p:sldMasterIdLst>
  <p:notesMasterIdLst>
    <p:notesMasterId r:id="rId10"/>
  </p:notesMasterIdLst>
  <p:sldIdLst>
    <p:sldId id="258" r:id="rId5"/>
    <p:sldId id="474" r:id="rId6"/>
    <p:sldId id="540" r:id="rId7"/>
    <p:sldId id="549" r:id="rId8"/>
    <p:sldId id="4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6085-3181-4CFB-A0EF-02BED04E33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918C-D718-44A1-8AF5-72AC757A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8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27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687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1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9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6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4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411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970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7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319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0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74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785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12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08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2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8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667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11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5413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17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0817024A-B3D4-41AF-A110-D2638D66146F}"/>
              </a:ext>
            </a:extLst>
          </p:cNvPr>
          <p:cNvSpPr txBox="1"/>
          <p:nvPr/>
        </p:nvSpPr>
        <p:spPr>
          <a:xfrm>
            <a:off x="1711482" y="57902"/>
            <a:ext cx="901573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9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DB0C-1F2E-4168-9363-F7784664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D84DD-1751-415A-B2EF-CDE75707A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2ECCB-54C7-41CA-A569-15F8FA3C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01" y="365125"/>
            <a:ext cx="7743825" cy="526732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505ED4A-FFBB-4642-A99B-DEEF34718D26}"/>
              </a:ext>
            </a:extLst>
          </p:cNvPr>
          <p:cNvSpPr/>
          <p:nvPr/>
        </p:nvSpPr>
        <p:spPr>
          <a:xfrm>
            <a:off x="106326" y="1201479"/>
            <a:ext cx="2530548" cy="1424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F5D94B-560D-4354-B3A5-512AD573DE1C}"/>
              </a:ext>
            </a:extLst>
          </p:cNvPr>
          <p:cNvSpPr/>
          <p:nvPr/>
        </p:nvSpPr>
        <p:spPr>
          <a:xfrm>
            <a:off x="4501116" y="2770907"/>
            <a:ext cx="1594884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E79545-DBFE-4269-A6F3-D73F1F2B3129}"/>
              </a:ext>
            </a:extLst>
          </p:cNvPr>
          <p:cNvSpPr/>
          <p:nvPr/>
        </p:nvSpPr>
        <p:spPr>
          <a:xfrm>
            <a:off x="7921256" y="2770907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B982EA-5FFF-45FF-84A5-34986A5EDBEB}"/>
              </a:ext>
            </a:extLst>
          </p:cNvPr>
          <p:cNvSpPr/>
          <p:nvPr/>
        </p:nvSpPr>
        <p:spPr>
          <a:xfrm>
            <a:off x="4678326" y="5164617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C29557-1A4E-48A6-8BC2-F20A61A6C5B3}"/>
              </a:ext>
            </a:extLst>
          </p:cNvPr>
          <p:cNvSpPr/>
          <p:nvPr/>
        </p:nvSpPr>
        <p:spPr>
          <a:xfrm>
            <a:off x="8194269" y="5221416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FFAF89-BD41-40D2-87C3-9C22C43D7678}"/>
              </a:ext>
            </a:extLst>
          </p:cNvPr>
          <p:cNvSpPr txBox="1">
            <a:spLocks/>
          </p:cNvSpPr>
          <p:nvPr/>
        </p:nvSpPr>
        <p:spPr>
          <a:xfrm>
            <a:off x="997688" y="38435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B6664F4-2FF9-4FE5-ADD2-4C780E9F7B96}"/>
              </a:ext>
            </a:extLst>
          </p:cNvPr>
          <p:cNvSpPr/>
          <p:nvPr/>
        </p:nvSpPr>
        <p:spPr>
          <a:xfrm>
            <a:off x="265813" y="3083442"/>
            <a:ext cx="3487479" cy="15606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2BE3D5C-BB09-4D3A-8812-24DFA4418AC4}"/>
              </a:ext>
            </a:extLst>
          </p:cNvPr>
          <p:cNvSpPr/>
          <p:nvPr/>
        </p:nvSpPr>
        <p:spPr>
          <a:xfrm>
            <a:off x="265813" y="4779068"/>
            <a:ext cx="3487479" cy="1424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1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3677" y="-203704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D8C864-6352-41AE-87FB-956139C449BA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142</Words>
  <Application>Microsoft Office PowerPoint</Application>
  <PresentationFormat>Widescreen</PresentationFormat>
  <Paragraphs>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Montserrat Medium</vt:lpstr>
      <vt:lpstr>Office 主题</vt:lpstr>
      <vt:lpstr>3_Office Theme</vt:lpstr>
      <vt:lpstr>6_Office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duong thai</cp:lastModifiedBy>
  <cp:revision>9</cp:revision>
  <dcterms:created xsi:type="dcterms:W3CDTF">2021-05-22T09:15:26Z</dcterms:created>
  <dcterms:modified xsi:type="dcterms:W3CDTF">2021-09-22T13:51:39Z</dcterms:modified>
</cp:coreProperties>
</file>