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34" r:id="rId4"/>
  </p:sldMasterIdLst>
  <p:notesMasterIdLst>
    <p:notesMasterId r:id="rId11"/>
  </p:notesMasterIdLst>
  <p:sldIdLst>
    <p:sldId id="257" r:id="rId5"/>
    <p:sldId id="474" r:id="rId6"/>
    <p:sldId id="495" r:id="rId7"/>
    <p:sldId id="491" r:id="rId8"/>
    <p:sldId id="492" r:id="rId9"/>
    <p:sldId id="47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726440" y="2230120"/>
            <a:ext cx="7879080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sym typeface="+mn-ea"/>
              </a:rPr>
              <a:t>LUYỆN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33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474&quot;/&gt;&lt;/object&gt;&lt;object type=&quot;3&quot; unique_id=&quot;10006&quot;&gt;&lt;property id=&quot;20148&quot; value=&quot;5&quot;/&gt;&lt;property id=&quot;20300&quot; value=&quot;Slide 3&quot;/&gt;&lt;property id=&quot;20307&quot; value=&quot;264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470&quot;/&gt;&lt;/object&gt;&lt;object type=&quot;3&quot; unique_id=&quot;10009&quot;&gt;&lt;property id=&quot;20148&quot; value=&quot;5&quot;/&gt;&lt;property id=&quot;20300&quot; value=&quot;Slide 6&quot;/&gt;&lt;property id=&quot;20307&quot; value=&quot;473&quot;/&gt;&lt;/object&gt;&lt;object type=&quot;3&quot; unique_id=&quot;10010&quot;&gt;&lt;property id=&quot;20148&quot; value=&quot;5&quot;/&gt;&lt;property id=&quot;20300&quot; value=&quot;Slide 7&quot;/&gt;&lt;property id=&quot;20307&quot; value=&quot;471&quot;/&gt;&lt;/object&gt;&lt;object type=&quot;3&quot; unique_id=&quot;10011&quot;&gt;&lt;property id=&quot;20148&quot; value=&quot;5&quot;/&gt;&lt;property id=&quot;20300&quot; value=&quot;Slide 8&quot;/&gt;&lt;property id=&quot;20307&quot; value=&quot;310&quot;/&gt;&lt;/object&gt;&lt;object type=&quot;3&quot; unique_id=&quot;10012&quot;&gt;&lt;property id=&quot;20148&quot; value=&quot;5&quot;/&gt;&lt;property id=&quot;20300&quot; value=&quot;Slide 9&quot;/&gt;&lt;property id=&quot;20307&quot; value=&quot;485&quot;/&gt;&lt;/object&gt;&lt;object type=&quot;3&quot; unique_id=&quot;10013&quot;&gt;&lt;property id=&quot;20148&quot; value=&quot;5&quot;/&gt;&lt;property id=&quot;20300&quot; value=&quot;Slide 10&quot;/&gt;&lt;property id=&quot;20307&quot; value=&quot;467&quot;/&gt;&lt;/object&gt;&lt;object type=&quot;3&quot; unique_id=&quot;10014&quot;&gt;&lt;property id=&quot;20148&quot; value=&quot;5&quot;/&gt;&lt;property id=&quot;20300&quot; value=&quot;Slide 11&quot;/&gt;&lt;property id=&quot;20307&quot; value=&quot;260&quot;/&gt;&lt;/object&gt;&lt;object type=&quot;3&quot; unique_id=&quot;10015&quot;&gt;&lt;property id=&quot;20148&quot; value=&quot;5&quot;/&gt;&lt;property id=&quot;20300&quot; value=&quot;Slide 12&quot;/&gt;&lt;property id=&quot;20307&quot; value=&quot;477&quot;/&gt;&lt;/object&gt;&lt;object type=&quot;3&quot; unique_id=&quot;10016&quot;&gt;&lt;property id=&quot;20148&quot; value=&quot;5&quot;/&gt;&lt;property id=&quot;20300&quot; value=&quot;Slide 13&quot;/&gt;&lt;property id=&quot;20307&quot; value=&quot;468&quot;/&gt;&lt;/object&gt;&lt;object type=&quot;3&quot; unique_id=&quot;10017&quot;&gt;&lt;property id=&quot;20148&quot; value=&quot;5&quot;/&gt;&lt;property id=&quot;20300&quot; value=&quot;Slide 14&quot;/&gt;&lt;property id=&quot;20307&quot; value=&quot;478&quot;/&gt;&lt;/object&gt;&lt;object type=&quot;3&quot; unique_id=&quot;10018&quot;&gt;&lt;property id=&quot;20148&quot; value=&quot;5&quot;/&gt;&lt;property id=&quot;20300&quot; value=&quot;Slide 15&quot;/&gt;&lt;property id=&quot;20307&quot; value=&quot;479&quot;/&gt;&lt;/object&gt;&lt;object type=&quot;3&quot; unique_id=&quot;10019&quot;&gt;&lt;property id=&quot;20148&quot; value=&quot;5&quot;/&gt;&lt;property id=&quot;20300&quot; value=&quot;Slide 16&quot;/&gt;&lt;property id=&quot;20307&quot; value=&quot;340&quot;/&gt;&lt;/object&gt;&lt;object type=&quot;3&quot; unique_id=&quot;10020&quot;&gt;&lt;property id=&quot;20148&quot; value=&quot;5&quot;/&gt;&lt;property id=&quot;20300&quot; value=&quot;Slide 17&quot;/&gt;&lt;property id=&quot;20307&quot; value=&quot;480&quot;/&gt;&lt;/object&gt;&lt;object type=&quot;3&quot; unique_id=&quot;10021&quot;&gt;&lt;property id=&quot;20148&quot; value=&quot;5&quot;/&gt;&lt;property id=&quot;20300&quot; value=&quot;Slide 18&quot;/&gt;&lt;property id=&quot;20307&quot; value=&quot;482&quot;/&gt;&lt;/object&gt;&lt;object type=&quot;3&quot; unique_id=&quot;10022&quot;&gt;&lt;property id=&quot;20148&quot; value=&quot;5&quot;/&gt;&lt;property id=&quot;20300&quot; value=&quot;Slide 19 - &amp;quot;1. Nghe – viết: Ngày hôm qua đâu rồi (2 khổ cuối)&amp;quot;&quot;/&gt;&lt;property id=&quot;20307&quot; value=&quot;481&quot;/&gt;&lt;/object&gt;&lt;object type=&quot;3&quot; unique_id=&quot;10023&quot;&gt;&lt;property id=&quot;20148&quot; value=&quot;5&quot;/&gt;&lt;property id=&quot;20300&quot; value=&quot;Slide 20 - &amp;quot;2. Tìm những chữ cái còn thiếu trong bảng.&amp;#x0D;&amp;#x0A; Học thuộc tên các chữ cái&amp;quot;&quot;/&gt;&lt;property id=&quot;20307&quot; value=&quot;483&quot;/&gt;&lt;/object&gt;&lt;object type=&quot;3&quot; unique_id=&quot;10024&quot;&gt;&lt;property id=&quot;20148&quot; value=&quot;5&quot;/&gt;&lt;property id=&quot;20300&quot; value=&quot;Slide 21&quot;/&gt;&lt;property id=&quot;20307&quot; value=&quot;267&quot;/&gt;&lt;/object&gt;&lt;object type=&quot;3&quot; unique_id=&quot;10025&quot;&gt;&lt;property id=&quot;20148&quot; value=&quot;5&quot;/&gt;&lt;property id=&quot;20300&quot; value=&quot;Slide 22&quot;/&gt;&lt;property id=&quot;20307&quot; value=&quot;486&quot;/&gt;&lt;/object&gt;&lt;object type=&quot;3&quot; unique_id=&quot;10026&quot;&gt;&lt;property id=&quot;20148&quot; value=&quot;5&quot;/&gt;&lt;property id=&quot;20300&quot; value=&quot;Slide 23&quot;/&gt;&lt;property id=&quot;20307&quot; value=&quot;487&quot;/&gt;&lt;/object&gt;&lt;object type=&quot;3&quot; unique_id=&quot;10027&quot;&gt;&lt;property id=&quot;20148&quot; value=&quot;5&quot;/&gt;&lt;property id=&quot;20300&quot; value=&quot;Slide 24&quot;/&gt;&lt;property id=&quot;20307&quot; value=&quot;488&quot;/&gt;&lt;/object&gt;&lt;object type=&quot;3&quot; unique_id=&quot;10028&quot;&gt;&lt;property id=&quot;20148&quot; value=&quot;5&quot;/&gt;&lt;property id=&quot;20300&quot; value=&quot;Slide 25&quot;/&gt;&lt;property id=&quot;20307&quot; value=&quot;489&quot;/&gt;&lt;/object&gt;&lt;object type=&quot;3&quot; unique_id=&quot;10029&quot;&gt;&lt;property id=&quot;20148&quot; value=&quot;5&quot;/&gt;&lt;property id=&quot;20300&quot; value=&quot;Slide 26&quot;/&gt;&lt;property id=&quot;20307&quot; value=&quot;490&quot;/&gt;&lt;/object&gt;&lt;object type=&quot;3&quot; unique_id=&quot;10030&quot;&gt;&lt;property id=&quot;20148&quot; value=&quot;5&quot;/&gt;&lt;property id=&quot;20300&quot; value=&quot;Slide 27&quot;/&gt;&lt;property id=&quot;20307&quot; value=&quot;491&quot;/&gt;&lt;/object&gt;&lt;object type=&quot;3&quot; unique_id=&quot;10031&quot;&gt;&lt;property id=&quot;20148&quot; value=&quot;5&quot;/&gt;&lt;property id=&quot;20300&quot; value=&quot;Slide 28&quot;/&gt;&lt;property id=&quot;20307&quot; value=&quot;492&quot;/&gt;&lt;/object&gt;&lt;object type=&quot;3&quot; unique_id=&quot;10032&quot;&gt;&lt;property id=&quot;20148&quot; value=&quot;5&quot;/&gt;&lt;property id=&quot;20300&quot; value=&quot;Slide 29&quot;/&gt;&lt;property id=&quot;20307&quot; value=&quot;494&quot;/&gt;&lt;/object&gt;&lt;object type=&quot;3&quot; unique_id=&quot;10033&quot;&gt;&lt;property id=&quot;20148&quot; value=&quot;5&quot;/&gt;&lt;property id=&quot;20300&quot; value=&quot;Slide 30&quot;/&gt;&lt;property id=&quot;20307&quot; value=&quot;493&quot;/&gt;&lt;/object&gt;&lt;object type=&quot;3&quot; unique_id=&quot;10034&quot;&gt;&lt;property id=&quot;20148&quot; value=&quot;5&quot;/&gt;&lt;property id=&quot;20300&quot; value=&quot;Slide 31&quot;/&gt;&lt;property id=&quot;20307&quot; value=&quot;495&quot;/&gt;&lt;/object&gt;&lt;object type=&quot;3&quot; unique_id=&quot;10035&quot;&gt;&lt;property id=&quot;20148&quot; value=&quot;5&quot;/&gt;&lt;property id=&quot;20300&quot; value=&quot;Slide 32&quot;/&gt;&lt;property id=&quot;20307&quot; value=&quot;47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50</Words>
  <Application>Microsoft Office PowerPoint</Application>
  <PresentationFormat>Widescreen</PresentationFormat>
  <Paragraphs>12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Franklin Gothic Book</vt:lpstr>
      <vt:lpstr>Montserrat Medium</vt:lpstr>
      <vt:lpstr>Verdana</vt:lpstr>
      <vt:lpstr>1_Office Theme</vt:lpstr>
      <vt:lpstr>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duong thai</cp:lastModifiedBy>
  <cp:revision>18</cp:revision>
  <dcterms:created xsi:type="dcterms:W3CDTF">2021-05-21T10:43:38Z</dcterms:created>
  <dcterms:modified xsi:type="dcterms:W3CDTF">2021-09-22T08:48:11Z</dcterms:modified>
</cp:coreProperties>
</file>