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4" r:id="rId3"/>
    <p:sldMasterId id="2147483748" r:id="rId4"/>
  </p:sldMasterIdLst>
  <p:notesMasterIdLst>
    <p:notesMasterId r:id="rId14"/>
  </p:notesMasterIdLst>
  <p:sldIdLst>
    <p:sldId id="257" r:id="rId5"/>
    <p:sldId id="474" r:id="rId6"/>
    <p:sldId id="507" r:id="rId7"/>
    <p:sldId id="522" r:id="rId8"/>
    <p:sldId id="523" r:id="rId9"/>
    <p:sldId id="524" r:id="rId10"/>
    <p:sldId id="519" r:id="rId11"/>
    <p:sldId id="267" r:id="rId12"/>
    <p:sldId id="4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35" autoAdjust="0"/>
    <p:restoredTop sz="94660"/>
  </p:normalViewPr>
  <p:slideViewPr>
    <p:cSldViewPr snapToGrid="0">
      <p:cViewPr>
        <p:scale>
          <a:sx n="66" d="100"/>
          <a:sy n="66" d="100"/>
        </p:scale>
        <p:origin x="10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43B0E-F8D4-44C0-AC1A-EB294E934F5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4ECD0-D379-44A2-9EDB-F6028B8A4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2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6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20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95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65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1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19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52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29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8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5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17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8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36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58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73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01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51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1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28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8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82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5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21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76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7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4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856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48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450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47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59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714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138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4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709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64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96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228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8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5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2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9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7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5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174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382463"/>
            <a:ext cx="9803219" cy="3046537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30" y="2963130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7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6E783A71-71F2-432F-8A48-552275AB3C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1859448" y="643467"/>
            <a:ext cx="8473104" cy="5571066"/>
          </a:xfrm>
          <a:prstGeom prst="rect">
            <a:avLst/>
          </a:prstGeom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11DEBEF6-0B31-41C8-A9B9-CDB5E891F22C}"/>
              </a:ext>
            </a:extLst>
          </p:cNvPr>
          <p:cNvSpPr/>
          <p:nvPr/>
        </p:nvSpPr>
        <p:spPr>
          <a:xfrm>
            <a:off x="3732794" y="2590800"/>
            <a:ext cx="1948543" cy="199208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CD63389C-32D4-40F2-8F3B-5834EF15C66E}"/>
              </a:ext>
            </a:extLst>
          </p:cNvPr>
          <p:cNvSpPr/>
          <p:nvPr/>
        </p:nvSpPr>
        <p:spPr>
          <a:xfrm>
            <a:off x="6791680" y="2177143"/>
            <a:ext cx="1948543" cy="199208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32914983-0C97-4529-92D1-98D32FDDFBAF}"/>
              </a:ext>
            </a:extLst>
          </p:cNvPr>
          <p:cNvSpPr/>
          <p:nvPr/>
        </p:nvSpPr>
        <p:spPr>
          <a:xfrm>
            <a:off x="7870371" y="3839936"/>
            <a:ext cx="1441351" cy="14859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B6C9E920-B2E0-4C52-B6B7-1C5ECF60E769}"/>
              </a:ext>
            </a:extLst>
          </p:cNvPr>
          <p:cNvSpPr/>
          <p:nvPr/>
        </p:nvSpPr>
        <p:spPr>
          <a:xfrm>
            <a:off x="4478492" y="4225713"/>
            <a:ext cx="1441351" cy="14859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ED30F40B-14C8-459C-BFC4-3459CAE4D9F3}"/>
              </a:ext>
            </a:extLst>
          </p:cNvPr>
          <p:cNvSpPr/>
          <p:nvPr/>
        </p:nvSpPr>
        <p:spPr>
          <a:xfrm>
            <a:off x="3212049" y="4307417"/>
            <a:ext cx="1441351" cy="14859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0EFCA53B-E4C5-4734-AF8E-77E6312EC25F}"/>
              </a:ext>
            </a:extLst>
          </p:cNvPr>
          <p:cNvSpPr/>
          <p:nvPr/>
        </p:nvSpPr>
        <p:spPr>
          <a:xfrm>
            <a:off x="6035836" y="3877370"/>
            <a:ext cx="1441351" cy="14859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0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5170-5EB0-46E6-B487-F880013A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1366-78DE-4023-B6A3-F4C87089D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82F6B8-0CEA-4744-B8EC-06D3D5F0F0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767AB-6845-48B1-A2CD-A7D248975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87" y="637380"/>
            <a:ext cx="8181115" cy="105330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403076-41A8-4774-8FA4-F5BFCDCC5826}"/>
              </a:ext>
            </a:extLst>
          </p:cNvPr>
          <p:cNvSpPr/>
          <p:nvPr/>
        </p:nvSpPr>
        <p:spPr>
          <a:xfrm>
            <a:off x="2379643" y="2115239"/>
            <a:ext cx="5938092" cy="26220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411314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5E6AF-EDB6-4ACB-8898-7CA1E9BC1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id="{6B1578A9-D221-4455-B96D-EB74AB911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0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DA75A-B9A7-473E-B5BD-49B60DEC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0DA77-B2A4-489D-903D-BD9FB49CD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246BE-AEC3-4BD2-A1C0-4539E17C1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15" y="365125"/>
            <a:ext cx="8871857" cy="4016829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C1185CA-6C03-48FB-ACE7-FAE49513B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2046514" y="4582886"/>
            <a:ext cx="2471057" cy="6966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61F01101-A758-4B75-B74E-8B6EE236BD09}"/>
              </a:ext>
            </a:extLst>
          </p:cNvPr>
          <p:cNvSpPr/>
          <p:nvPr/>
        </p:nvSpPr>
        <p:spPr>
          <a:xfrm>
            <a:off x="4860471" y="4582886"/>
            <a:ext cx="2471057" cy="6966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E4830BD-C189-4B15-BC18-FFBE3327FD2F}"/>
              </a:ext>
            </a:extLst>
          </p:cNvPr>
          <p:cNvSpPr/>
          <p:nvPr/>
        </p:nvSpPr>
        <p:spPr>
          <a:xfrm>
            <a:off x="7818665" y="4561002"/>
            <a:ext cx="2471057" cy="6966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7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2-3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video bài 4-2">
            <a:hlinkClick r:id="" action="ppaction://media"/>
            <a:extLst>
              <a:ext uri="{FF2B5EF4-FFF2-40B4-BE49-F238E27FC236}">
                <a16:creationId xmlns:a16="http://schemas.microsoft.com/office/drawing/2014/main" id="{BF7241F1-2F1E-4789-B6EF-6597EDACB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8414" y="1218520"/>
            <a:ext cx="9677400" cy="5443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80</Words>
  <Application>Microsoft Office PowerPoint</Application>
  <PresentationFormat>Widescreen</PresentationFormat>
  <Paragraphs>20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Montserrat Medium</vt:lpstr>
      <vt:lpstr>1_Office Theme</vt:lpstr>
      <vt:lpstr>3_Office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Đặt một câu nói về việc em làm ở nhà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duong thai</cp:lastModifiedBy>
  <cp:revision>13</cp:revision>
  <dcterms:created xsi:type="dcterms:W3CDTF">2021-05-22T02:17:04Z</dcterms:created>
  <dcterms:modified xsi:type="dcterms:W3CDTF">2021-09-22T09:21:53Z</dcterms:modified>
</cp:coreProperties>
</file>