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</p:sldMasterIdLst>
  <p:notesMasterIdLst>
    <p:notesMasterId r:id="rId17"/>
  </p:notesMasterIdLst>
  <p:sldIdLst>
    <p:sldId id="257" r:id="rId5"/>
    <p:sldId id="474" r:id="rId6"/>
    <p:sldId id="310" r:id="rId7"/>
    <p:sldId id="467" r:id="rId8"/>
    <p:sldId id="260" r:id="rId9"/>
    <p:sldId id="477" r:id="rId10"/>
    <p:sldId id="468" r:id="rId11"/>
    <p:sldId id="478" r:id="rId12"/>
    <p:sldId id="479" r:id="rId13"/>
    <p:sldId id="340" r:id="rId14"/>
    <p:sldId id="480" r:id="rId15"/>
    <p:sldId id="47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5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algn="ctr"/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039" y="943551"/>
            <a:ext cx="9366929" cy="1798189"/>
            <a:chOff x="156834" y="1993081"/>
            <a:chExt cx="2145255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3" y="2746167"/>
            <a:ext cx="9685141" cy="1719070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92196" y="2318525"/>
              <a:ext cx="2109019" cy="79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2. Theo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bố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ngày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hôm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qua ở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những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đâu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6" y="4575926"/>
            <a:ext cx="9685141" cy="171907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729586" y="4586825"/>
            <a:ext cx="9353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khổ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thơ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cuối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bố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nhỏ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để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ngày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qua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vẫn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còn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3283026" y="1842645"/>
            <a:ext cx="77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3426246" y="3569465"/>
            <a:ext cx="641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Cành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hoa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hạt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lúa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vở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097F0-3C46-4C7A-B4C7-C6BA027FEEE6}"/>
              </a:ext>
            </a:extLst>
          </p:cNvPr>
          <p:cNvSpPr txBox="1"/>
          <p:nvPr/>
        </p:nvSpPr>
        <p:spPr>
          <a:xfrm>
            <a:off x="3559118" y="5724174"/>
            <a:ext cx="75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nhỏ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hành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chỉ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Content Placeholder 20" descr="logo">
            <a:extLst>
              <a:ext uri="{FF2B5EF4-FFF2-40B4-BE49-F238E27FC236}">
                <a16:creationId xmlns:a16="http://schemas.microsoft.com/office/drawing/2014/main" id="{B47546B7-38BB-43F5-95B2-05C67F2984D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64006" y="5351276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4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060B-6366-4EE4-A7D5-EB757FC7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5BCD-4BAB-4813-ADC7-70B7637FE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C3F174-8644-4512-B433-F58853033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90938-EB29-4FCE-B80C-AB8A25639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192" y="-66554"/>
            <a:ext cx="629427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C5636-C499-464A-B51D-B22AA7FD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54"/>
            <a:ext cx="6467475" cy="1152525"/>
          </a:xfrm>
          <a:prstGeom prst="rect">
            <a:avLst/>
          </a:prstGeom>
        </p:spPr>
      </p:pic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E96162BA-DC79-4BED-B95A-B317DF24E97C}"/>
              </a:ext>
            </a:extLst>
          </p:cNvPr>
          <p:cNvSpPr/>
          <p:nvPr/>
        </p:nvSpPr>
        <p:spPr>
          <a:xfrm>
            <a:off x="350874" y="990692"/>
            <a:ext cx="4040372" cy="298588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Tờ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lịch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hồng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Đèn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C284E-85ED-4370-9B23-43D36A453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74" y="4081565"/>
            <a:ext cx="4410297" cy="937002"/>
          </a:xfrm>
          <a:prstGeom prst="rect">
            <a:avLst/>
          </a:prstGeom>
        </p:spPr>
      </p:pic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9006B8FA-1B2C-44EF-B4AA-0B858D623DF6}"/>
              </a:ext>
            </a:extLst>
          </p:cNvPr>
          <p:cNvSpPr/>
          <p:nvPr/>
        </p:nvSpPr>
        <p:spPr>
          <a:xfrm>
            <a:off x="133530" y="4900732"/>
            <a:ext cx="5387593" cy="1933151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Bé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tưới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Bé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xem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lịch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200DB-59C6-46AF-9A09-D0A7D23E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931" y="1933575"/>
            <a:ext cx="8953500" cy="1495425"/>
          </a:xfrm>
          <a:prstGeom prst="rect">
            <a:avLst/>
          </a:prstGeom>
        </p:spPr>
      </p:pic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17651466-5006-4891-942E-14441C57F77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29594-C800-41B2-B56B-DFE171EEA65B}"/>
              </a:ext>
            </a:extLst>
          </p:cNvPr>
          <p:cNvGrpSpPr/>
          <p:nvPr/>
        </p:nvGrpSpPr>
        <p:grpSpPr>
          <a:xfrm>
            <a:off x="0" y="6529844"/>
            <a:ext cx="12194509" cy="328254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135">
            <a:extLst>
              <a:ext uri="{FF2B5EF4-FFF2-40B4-BE49-F238E27FC236}">
                <a16:creationId xmlns:a16="http://schemas.microsoft.com/office/drawing/2014/main" id="{278C08CB-67BD-483C-A48C-F498561DCEB6}"/>
              </a:ext>
            </a:extLst>
          </p:cNvPr>
          <p:cNvGrpSpPr/>
          <p:nvPr/>
        </p:nvGrpSpPr>
        <p:grpSpPr>
          <a:xfrm>
            <a:off x="1237103" y="240305"/>
            <a:ext cx="10511773" cy="966897"/>
            <a:chOff x="2470108" y="2002067"/>
            <a:chExt cx="8485044" cy="966897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id="{BF909960-8CBD-47FE-BE43-514C00E744FB}"/>
                </a:ext>
              </a:extLst>
            </p:cNvPr>
            <p:cNvSpPr txBox="1"/>
            <p:nvPr/>
          </p:nvSpPr>
          <p:spPr>
            <a:xfrm>
              <a:off x="2470108" y="2129641"/>
              <a:ext cx="8485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 err="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18">
            <a:extLst>
              <a:ext uri="{FF2B5EF4-FFF2-40B4-BE49-F238E27FC236}">
                <a16:creationId xmlns:a16="http://schemas.microsoft.com/office/drawing/2014/main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174819" y="-78491"/>
            <a:ext cx="922531" cy="1154256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209459-DF6C-4C54-BC5C-F55254C38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5005"/>
            <a:ext cx="6446874" cy="3698955"/>
          </a:xfrm>
          <a:prstGeom prst="rect">
            <a:avLst/>
          </a:prstGeom>
        </p:spPr>
      </p:pic>
      <p:pic>
        <p:nvPicPr>
          <p:cNvPr id="21" name="Content Placeholder 20" descr="logo">
            <a:extLst>
              <a:ext uri="{FF2B5EF4-FFF2-40B4-BE49-F238E27FC236}">
                <a16:creationId xmlns:a16="http://schemas.microsoft.com/office/drawing/2014/main" id="{4A3A9E26-CAC6-4E3C-BEF5-0E96AD462A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7631" y="5095676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2852584" y="12183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217F34-5280-433D-A5A5-7548CA71C8D1}"/>
              </a:ext>
            </a:extLst>
          </p:cNvPr>
          <p:cNvCxnSpPr/>
          <p:nvPr/>
        </p:nvCxnSpPr>
        <p:spPr>
          <a:xfrm flipH="1">
            <a:off x="3742035" y="17082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EA0FA0-FC1D-4CD5-8873-750A020CF7B4}"/>
              </a:ext>
            </a:extLst>
          </p:cNvPr>
          <p:cNvCxnSpPr/>
          <p:nvPr/>
        </p:nvCxnSpPr>
        <p:spPr>
          <a:xfrm flipH="1">
            <a:off x="3130485" y="22428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1A6F11-BD8D-4933-BDAA-86A5D31EE1BB}"/>
              </a:ext>
            </a:extLst>
          </p:cNvPr>
          <p:cNvCxnSpPr/>
          <p:nvPr/>
        </p:nvCxnSpPr>
        <p:spPr>
          <a:xfrm flipH="1">
            <a:off x="3301634" y="28747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A372A-25DF-4673-85E7-30EAAD2BC32C}"/>
              </a:ext>
            </a:extLst>
          </p:cNvPr>
          <p:cNvCxnSpPr/>
          <p:nvPr/>
        </p:nvCxnSpPr>
        <p:spPr>
          <a:xfrm flipH="1">
            <a:off x="3301634" y="390488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7447FD-EBB7-44F3-97D3-6D3770E97E47}"/>
              </a:ext>
            </a:extLst>
          </p:cNvPr>
          <p:cNvCxnSpPr/>
          <p:nvPr/>
        </p:nvCxnSpPr>
        <p:spPr>
          <a:xfrm flipH="1">
            <a:off x="3854074" y="446199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19CEC2-4311-437A-AE83-65D6B73DD5F9}"/>
              </a:ext>
            </a:extLst>
          </p:cNvPr>
          <p:cNvCxnSpPr/>
          <p:nvPr/>
        </p:nvCxnSpPr>
        <p:spPr>
          <a:xfrm flipH="1">
            <a:off x="3237875" y="50136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5248F5-3096-4A5B-8CD0-FC045C870947}"/>
              </a:ext>
            </a:extLst>
          </p:cNvPr>
          <p:cNvCxnSpPr/>
          <p:nvPr/>
        </p:nvCxnSpPr>
        <p:spPr>
          <a:xfrm flipH="1">
            <a:off x="3736744" y="55388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9FA84-415F-43CC-AE59-12CBDE88312C}"/>
              </a:ext>
            </a:extLst>
          </p:cNvPr>
          <p:cNvCxnSpPr/>
          <p:nvPr/>
        </p:nvCxnSpPr>
        <p:spPr>
          <a:xfrm flipH="1">
            <a:off x="7023081" y="12183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7AA5BF-EDBE-4F33-87FD-5F4BBA78276A}"/>
              </a:ext>
            </a:extLst>
          </p:cNvPr>
          <p:cNvCxnSpPr/>
          <p:nvPr/>
        </p:nvCxnSpPr>
        <p:spPr>
          <a:xfrm flipH="1">
            <a:off x="7178497" y="168986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6D33B4-CECA-40FC-9332-9B9125E69705}"/>
              </a:ext>
            </a:extLst>
          </p:cNvPr>
          <p:cNvCxnSpPr/>
          <p:nvPr/>
        </p:nvCxnSpPr>
        <p:spPr>
          <a:xfrm flipH="1">
            <a:off x="7178497" y="225578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FB7956-6E69-460C-812F-07149ED21583}"/>
              </a:ext>
            </a:extLst>
          </p:cNvPr>
          <p:cNvCxnSpPr/>
          <p:nvPr/>
        </p:nvCxnSpPr>
        <p:spPr>
          <a:xfrm flipH="1">
            <a:off x="7517351" y="28739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A827A7-26DA-4B9B-84E8-FF3A4CA25562}"/>
              </a:ext>
            </a:extLst>
          </p:cNvPr>
          <p:cNvCxnSpPr/>
          <p:nvPr/>
        </p:nvCxnSpPr>
        <p:spPr>
          <a:xfrm flipH="1">
            <a:off x="7023081" y="39424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9FD04C-0337-43F2-A448-D1920D16E9E4}"/>
              </a:ext>
            </a:extLst>
          </p:cNvPr>
          <p:cNvCxnSpPr/>
          <p:nvPr/>
        </p:nvCxnSpPr>
        <p:spPr>
          <a:xfrm flipH="1">
            <a:off x="7140397" y="445008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7ECF74-C224-4601-8DD8-F3DC732803C9}"/>
              </a:ext>
            </a:extLst>
          </p:cNvPr>
          <p:cNvCxnSpPr/>
          <p:nvPr/>
        </p:nvCxnSpPr>
        <p:spPr>
          <a:xfrm flipH="1">
            <a:off x="7323617" y="49111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6931534" y="549145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84BC162-1694-4503-BF44-CF32A7774A92}"/>
              </a:ext>
            </a:extLst>
          </p:cNvPr>
          <p:cNvGrpSpPr/>
          <p:nvPr/>
        </p:nvGrpSpPr>
        <p:grpSpPr>
          <a:xfrm>
            <a:off x="197503" y="6049203"/>
            <a:ext cx="5386363" cy="769441"/>
            <a:chOff x="708943" y="6033135"/>
            <a:chExt cx="5825836" cy="76944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AD77EA-041E-481B-A2BA-C3B29EDA86D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193EB1-0BC5-45F9-BAC6-FD290924A265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3" y="5963247"/>
            <a:ext cx="539234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3B03CA-D329-49EF-A566-042E79C2EE9B}"/>
              </a:ext>
            </a:extLst>
          </p:cNvPr>
          <p:cNvSpPr/>
          <p:nvPr/>
        </p:nvSpPr>
        <p:spPr>
          <a:xfrm>
            <a:off x="325522" y="372077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291A0A1-D218-4075-ADBB-4F45871B9FD2}"/>
              </a:ext>
            </a:extLst>
          </p:cNvPr>
          <p:cNvSpPr/>
          <p:nvPr/>
        </p:nvSpPr>
        <p:spPr>
          <a:xfrm>
            <a:off x="3994667" y="100847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EF5EA6-F810-4FA7-8DAB-40A7BA681070}"/>
              </a:ext>
            </a:extLst>
          </p:cNvPr>
          <p:cNvSpPr/>
          <p:nvPr/>
        </p:nvSpPr>
        <p:spPr>
          <a:xfrm>
            <a:off x="4047070" y="368695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702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  <p:bldP spid="2" grpId="0" animBg="1"/>
      <p:bldP spid="26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3" y="5963247"/>
            <a:ext cx="539234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92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474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470&quot;/&gt;&lt;/object&gt;&lt;object type=&quot;3&quot; unique_id=&quot;10009&quot;&gt;&lt;property id=&quot;20148&quot; value=&quot;5&quot;/&gt;&lt;property id=&quot;20300&quot; value=&quot;Slide 6&quot;/&gt;&lt;property id=&quot;20307&quot; value=&quot;473&quot;/&gt;&lt;/object&gt;&lt;object type=&quot;3&quot; unique_id=&quot;10010&quot;&gt;&lt;property id=&quot;20148&quot; value=&quot;5&quot;/&gt;&lt;property id=&quot;20300&quot; value=&quot;Slide 7&quot;/&gt;&lt;property id=&quot;20307&quot; value=&quot;471&quot;/&gt;&lt;/object&gt;&lt;object type=&quot;3&quot; unique_id=&quot;10011&quot;&gt;&lt;property id=&quot;20148&quot; value=&quot;5&quot;/&gt;&lt;property id=&quot;20300&quot; value=&quot;Slide 8&quot;/&gt;&lt;property id=&quot;20307&quot; value=&quot;310&quot;/&gt;&lt;/object&gt;&lt;object type=&quot;3&quot; unique_id=&quot;10012&quot;&gt;&lt;property id=&quot;20148&quot; value=&quot;5&quot;/&gt;&lt;property id=&quot;20300&quot; value=&quot;Slide 9&quot;/&gt;&lt;property id=&quot;20307&quot; value=&quot;485&quot;/&gt;&lt;/object&gt;&lt;object type=&quot;3&quot; unique_id=&quot;10013&quot;&gt;&lt;property id=&quot;20148&quot; value=&quot;5&quot;/&gt;&lt;property id=&quot;20300&quot; value=&quot;Slide 10&quot;/&gt;&lt;property id=&quot;20307&quot; value=&quot;467&quot;/&gt;&lt;/object&gt;&lt;object type=&quot;3&quot; unique_id=&quot;10014&quot;&gt;&lt;property id=&quot;20148&quot; value=&quot;5&quot;/&gt;&lt;property id=&quot;20300&quot; value=&quot;Slide 11&quot;/&gt;&lt;property id=&quot;20307&quot; value=&quot;260&quot;/&gt;&lt;/object&gt;&lt;object type=&quot;3&quot; unique_id=&quot;10015&quot;&gt;&lt;property id=&quot;20148&quot; value=&quot;5&quot;/&gt;&lt;property id=&quot;20300&quot; value=&quot;Slide 12&quot;/&gt;&lt;property id=&quot;20307&quot; value=&quot;477&quot;/&gt;&lt;/object&gt;&lt;object type=&quot;3&quot; unique_id=&quot;10016&quot;&gt;&lt;property id=&quot;20148&quot; value=&quot;5&quot;/&gt;&lt;property id=&quot;20300&quot; value=&quot;Slide 13&quot;/&gt;&lt;property id=&quot;20307&quot; value=&quot;468&quot;/&gt;&lt;/object&gt;&lt;object type=&quot;3&quot; unique_id=&quot;10017&quot;&gt;&lt;property id=&quot;20148&quot; value=&quot;5&quot;/&gt;&lt;property id=&quot;20300&quot; value=&quot;Slide 14&quot;/&gt;&lt;property id=&quot;20307&quot; value=&quot;478&quot;/&gt;&lt;/object&gt;&lt;object type=&quot;3&quot; unique_id=&quot;10018&quot;&gt;&lt;property id=&quot;20148&quot; value=&quot;5&quot;/&gt;&lt;property id=&quot;20300&quot; value=&quot;Slide 15&quot;/&gt;&lt;property id=&quot;20307&quot; value=&quot;479&quot;/&gt;&lt;/object&gt;&lt;object type=&quot;3&quot; unique_id=&quot;10019&quot;&gt;&lt;property id=&quot;20148&quot; value=&quot;5&quot;/&gt;&lt;property id=&quot;20300&quot; value=&quot;Slide 16&quot;/&gt;&lt;property id=&quot;20307&quot; value=&quot;340&quot;/&gt;&lt;/object&gt;&lt;object type=&quot;3&quot; unique_id=&quot;10020&quot;&gt;&lt;property id=&quot;20148&quot; value=&quot;5&quot;/&gt;&lt;property id=&quot;20300&quot; value=&quot;Slide 17&quot;/&gt;&lt;property id=&quot;20307&quot; value=&quot;480&quot;/&gt;&lt;/object&gt;&lt;object type=&quot;3&quot; unique_id=&quot;10021&quot;&gt;&lt;property id=&quot;20148&quot; value=&quot;5&quot;/&gt;&lt;property id=&quot;20300&quot; value=&quot;Slide 18&quot;/&gt;&lt;property id=&quot;20307&quot; value=&quot;482&quot;/&gt;&lt;/object&gt;&lt;object type=&quot;3&quot; unique_id=&quot;10022&quot;&gt;&lt;property id=&quot;20148&quot; value=&quot;5&quot;/&gt;&lt;property id=&quot;20300&quot; value=&quot;Slide 19 - &amp;quot;1. Nghe – viết: Ngày hôm qua đâu rồi (2 khổ cuối)&amp;quot;&quot;/&gt;&lt;property id=&quot;20307&quot; value=&quot;481&quot;/&gt;&lt;/object&gt;&lt;object type=&quot;3&quot; unique_id=&quot;10023&quot;&gt;&lt;property id=&quot;20148&quot; value=&quot;5&quot;/&gt;&lt;property id=&quot;20300&quot; value=&quot;Slide 20 - &amp;quot;2. Tìm những chữ cái còn thiếu trong bảng.&amp;#x0D;&amp;#x0A; Học thuộc tên các chữ cái&amp;quot;&quot;/&gt;&lt;property id=&quot;20307&quot; value=&quot;483&quot;/&gt;&lt;/object&gt;&lt;object type=&quot;3&quot; unique_id=&quot;10024&quot;&gt;&lt;property id=&quot;20148&quot; value=&quot;5&quot;/&gt;&lt;property id=&quot;20300&quot; value=&quot;Slide 21&quot;/&gt;&lt;property id=&quot;20307&quot; value=&quot;267&quot;/&gt;&lt;/object&gt;&lt;object type=&quot;3&quot; unique_id=&quot;10025&quot;&gt;&lt;property id=&quot;20148&quot; value=&quot;5&quot;/&gt;&lt;property id=&quot;20300&quot; value=&quot;Slide 22&quot;/&gt;&lt;property id=&quot;20307&quot; value=&quot;486&quot;/&gt;&lt;/object&gt;&lt;object type=&quot;3&quot; unique_id=&quot;10026&quot;&gt;&lt;property id=&quot;20148&quot; value=&quot;5&quot;/&gt;&lt;property id=&quot;20300&quot; value=&quot;Slide 23&quot;/&gt;&lt;property id=&quot;20307&quot; value=&quot;487&quot;/&gt;&lt;/object&gt;&lt;object type=&quot;3&quot; unique_id=&quot;10027&quot;&gt;&lt;property id=&quot;20148&quot; value=&quot;5&quot;/&gt;&lt;property id=&quot;20300&quot; value=&quot;Slide 24&quot;/&gt;&lt;property id=&quot;20307&quot; value=&quot;488&quot;/&gt;&lt;/object&gt;&lt;object type=&quot;3&quot; unique_id=&quot;10028&quot;&gt;&lt;property id=&quot;20148&quot; value=&quot;5&quot;/&gt;&lt;property id=&quot;20300&quot; value=&quot;Slide 25&quot;/&gt;&lt;property id=&quot;20307&quot; value=&quot;489&quot;/&gt;&lt;/object&gt;&lt;object type=&quot;3&quot; unique_id=&quot;10029&quot;&gt;&lt;property id=&quot;20148&quot; value=&quot;5&quot;/&gt;&lt;property id=&quot;20300&quot; value=&quot;Slide 26&quot;/&gt;&lt;property id=&quot;20307&quot; value=&quot;490&quot;/&gt;&lt;/object&gt;&lt;object type=&quot;3&quot; unique_id=&quot;10030&quot;&gt;&lt;property id=&quot;20148&quot; value=&quot;5&quot;/&gt;&lt;property id=&quot;20300&quot; value=&quot;Slide 27&quot;/&gt;&lt;property id=&quot;20307&quot; value=&quot;491&quot;/&gt;&lt;/object&gt;&lt;object type=&quot;3&quot; unique_id=&quot;10031&quot;&gt;&lt;property id=&quot;20148&quot; value=&quot;5&quot;/&gt;&lt;property id=&quot;20300&quot; value=&quot;Slide 28&quot;/&gt;&lt;property id=&quot;20307&quot; value=&quot;492&quot;/&gt;&lt;/object&gt;&lt;object type=&quot;3&quot; unique_id=&quot;10032&quot;&gt;&lt;property id=&quot;20148&quot; value=&quot;5&quot;/&gt;&lt;property id=&quot;20300&quot; value=&quot;Slide 29&quot;/&gt;&lt;property id=&quot;20307&quot; value=&quot;494&quot;/&gt;&lt;/object&gt;&lt;object type=&quot;3&quot; unique_id=&quot;10033&quot;&gt;&lt;property id=&quot;20148&quot; value=&quot;5&quot;/&gt;&lt;property id=&quot;20300&quot; value=&quot;Slide 30&quot;/&gt;&lt;property id=&quot;20307&quot; value=&quot;493&quot;/&gt;&lt;/object&gt;&lt;object type=&quot;3&quot; unique_id=&quot;10034&quot;&gt;&lt;property id=&quot;20148&quot; value=&quot;5&quot;/&gt;&lt;property id=&quot;20300&quot; value=&quot;Slide 31&quot;/&gt;&lt;property id=&quot;20307&quot; value=&quot;495&quot;/&gt;&lt;/object&gt;&lt;object type=&quot;3&quot; unique_id=&quot;10035&quot;&gt;&lt;property id=&quot;20148&quot; value=&quot;5&quot;/&gt;&lt;property id=&quot;20300&quot; value=&quot;Slide 32&quot;/&gt;&lt;property id=&quot;20307&quot; value=&quot;4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628</Words>
  <Application>Microsoft Office PowerPoint</Application>
  <PresentationFormat>Widescreen</PresentationFormat>
  <Paragraphs>141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Montserrat Medium</vt:lpstr>
      <vt:lpstr>1_Office Theme</vt:lpstr>
      <vt:lpstr>Office Theme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duong thai</cp:lastModifiedBy>
  <cp:revision>18</cp:revision>
  <dcterms:created xsi:type="dcterms:W3CDTF">2021-05-21T10:43:38Z</dcterms:created>
  <dcterms:modified xsi:type="dcterms:W3CDTF">2021-09-22T08:48:58Z</dcterms:modified>
</cp:coreProperties>
</file>