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2" r:id="rId3"/>
    <p:sldMasterId id="2147483706" r:id="rId4"/>
    <p:sldMasterId id="2147483718" r:id="rId5"/>
  </p:sldMasterIdLst>
  <p:notesMasterIdLst>
    <p:notesMasterId r:id="rId15"/>
  </p:notesMasterIdLst>
  <p:sldIdLst>
    <p:sldId id="258" r:id="rId6"/>
    <p:sldId id="474" r:id="rId7"/>
    <p:sldId id="539" r:id="rId8"/>
    <p:sldId id="540" r:id="rId9"/>
    <p:sldId id="535" r:id="rId10"/>
    <p:sldId id="536" r:id="rId11"/>
    <p:sldId id="537" r:id="rId12"/>
    <p:sldId id="549" r:id="rId13"/>
    <p:sldId id="4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6085-3181-4CFB-A0EF-02BED04E33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918C-D718-44A1-8AF5-72AC757A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1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8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276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9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6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97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7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9/22/2021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6879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4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5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0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80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6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3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7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8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0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2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9/22/2021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3411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8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2796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43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5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1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8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5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1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9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16671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6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04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6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970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677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319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907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574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785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81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541370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20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628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485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1192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4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17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0817024A-B3D4-41AF-A110-D2638D66146F}"/>
              </a:ext>
            </a:extLst>
          </p:cNvPr>
          <p:cNvSpPr txBox="1"/>
          <p:nvPr/>
        </p:nvSpPr>
        <p:spPr>
          <a:xfrm>
            <a:off x="1711482" y="57902"/>
            <a:ext cx="901573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9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Content Placeholder 20" descr="logo">
            <a:extLst>
              <a:ext uri="{FF2B5EF4-FFF2-40B4-BE49-F238E27FC236}">
                <a16:creationId xmlns:a16="http://schemas.microsoft.com/office/drawing/2014/main" id="{11AA376E-7847-444D-8509-FD1A7C218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360" y="168370"/>
            <a:ext cx="1564640" cy="1598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6D9F05-934C-419D-98B5-5841AFA1C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06" y="1887443"/>
            <a:ext cx="9739422" cy="371591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A49F1E0-6BEF-49B0-BC1C-BFD3A9B10191}"/>
              </a:ext>
            </a:extLst>
          </p:cNvPr>
          <p:cNvSpPr/>
          <p:nvPr/>
        </p:nvSpPr>
        <p:spPr>
          <a:xfrm>
            <a:off x="2806995" y="1766665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A6009A-8EB7-4FFA-8BE4-E0679B223D8C}"/>
              </a:ext>
            </a:extLst>
          </p:cNvPr>
          <p:cNvSpPr/>
          <p:nvPr/>
        </p:nvSpPr>
        <p:spPr>
          <a:xfrm>
            <a:off x="7985051" y="1899736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73D454-6F82-42AF-9120-F086F419CFCA}"/>
              </a:ext>
            </a:extLst>
          </p:cNvPr>
          <p:cNvSpPr/>
          <p:nvPr/>
        </p:nvSpPr>
        <p:spPr>
          <a:xfrm>
            <a:off x="6305107" y="2969920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C625FB-97BB-4085-9403-A774F0EAC846}"/>
              </a:ext>
            </a:extLst>
          </p:cNvPr>
          <p:cNvSpPr/>
          <p:nvPr/>
        </p:nvSpPr>
        <p:spPr>
          <a:xfrm>
            <a:off x="8771861" y="3271336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5CCF78-C588-4E97-98F6-CCA6F2AFE6BB}"/>
              </a:ext>
            </a:extLst>
          </p:cNvPr>
          <p:cNvSpPr/>
          <p:nvPr/>
        </p:nvSpPr>
        <p:spPr>
          <a:xfrm>
            <a:off x="2089297" y="4090043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365125"/>
            <a:ext cx="11130516" cy="1325563"/>
          </a:xfrm>
        </p:spPr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Content Placeholder 20" descr="logo">
            <a:extLst>
              <a:ext uri="{FF2B5EF4-FFF2-40B4-BE49-F238E27FC236}">
                <a16:creationId xmlns:a16="http://schemas.microsoft.com/office/drawing/2014/main" id="{6B1578A9-D221-4455-B96D-EB74AB911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55E9912-13CB-46E7-B328-14CE45CE89DD}"/>
              </a:ext>
            </a:extLst>
          </p:cNvPr>
          <p:cNvSpPr txBox="1">
            <a:spLocks/>
          </p:cNvSpPr>
          <p:nvPr/>
        </p:nvSpPr>
        <p:spPr>
          <a:xfrm>
            <a:off x="223284" y="1690688"/>
            <a:ext cx="11130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4AB4E69-4DCA-4FE3-B4C4-897D4F1CD93D}"/>
              </a:ext>
            </a:extLst>
          </p:cNvPr>
          <p:cNvSpPr/>
          <p:nvPr/>
        </p:nvSpPr>
        <p:spPr>
          <a:xfrm>
            <a:off x="2339163" y="3317358"/>
            <a:ext cx="6039293" cy="232853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Khuôn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bĩnh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59EA6-5CC9-447B-BA28-ECC84BB87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28" y="2190307"/>
            <a:ext cx="6273209" cy="29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DB0C-1F2E-4168-9363-F7784664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D84DD-1751-415A-B2EF-CDE75707A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2ECCB-54C7-41CA-A569-15F8FA3C1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01" y="365125"/>
            <a:ext cx="7743825" cy="526732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505ED4A-FFBB-4642-A99B-DEEF34718D26}"/>
              </a:ext>
            </a:extLst>
          </p:cNvPr>
          <p:cNvSpPr/>
          <p:nvPr/>
        </p:nvSpPr>
        <p:spPr>
          <a:xfrm>
            <a:off x="106326" y="1201479"/>
            <a:ext cx="2530548" cy="14247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F5D94B-560D-4354-B3A5-512AD573DE1C}"/>
              </a:ext>
            </a:extLst>
          </p:cNvPr>
          <p:cNvSpPr/>
          <p:nvPr/>
        </p:nvSpPr>
        <p:spPr>
          <a:xfrm>
            <a:off x="4501116" y="2770907"/>
            <a:ext cx="1594884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E79545-DBFE-4269-A6F3-D73F1F2B3129}"/>
              </a:ext>
            </a:extLst>
          </p:cNvPr>
          <p:cNvSpPr/>
          <p:nvPr/>
        </p:nvSpPr>
        <p:spPr>
          <a:xfrm>
            <a:off x="7921256" y="2770907"/>
            <a:ext cx="1864242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B982EA-5FFF-45FF-84A5-34986A5EDBEB}"/>
              </a:ext>
            </a:extLst>
          </p:cNvPr>
          <p:cNvSpPr/>
          <p:nvPr/>
        </p:nvSpPr>
        <p:spPr>
          <a:xfrm>
            <a:off x="4678326" y="5164617"/>
            <a:ext cx="1864242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C29557-1A4E-48A6-8BC2-F20A61A6C5B3}"/>
              </a:ext>
            </a:extLst>
          </p:cNvPr>
          <p:cNvSpPr/>
          <p:nvPr/>
        </p:nvSpPr>
        <p:spPr>
          <a:xfrm>
            <a:off x="8194269" y="5221416"/>
            <a:ext cx="1864242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DFFAF89-BD41-40D2-87C3-9C22C43D7678}"/>
              </a:ext>
            </a:extLst>
          </p:cNvPr>
          <p:cNvSpPr txBox="1">
            <a:spLocks/>
          </p:cNvSpPr>
          <p:nvPr/>
        </p:nvSpPr>
        <p:spPr>
          <a:xfrm>
            <a:off x="997688" y="38435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B6664F4-2FF9-4FE5-ADD2-4C780E9F7B96}"/>
              </a:ext>
            </a:extLst>
          </p:cNvPr>
          <p:cNvSpPr/>
          <p:nvPr/>
        </p:nvSpPr>
        <p:spPr>
          <a:xfrm>
            <a:off x="265813" y="3083442"/>
            <a:ext cx="3487479" cy="156068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A2BE3D5C-BB09-4D3A-8812-24DFA4418AC4}"/>
              </a:ext>
            </a:extLst>
          </p:cNvPr>
          <p:cNvSpPr/>
          <p:nvPr/>
        </p:nvSpPr>
        <p:spPr>
          <a:xfrm>
            <a:off x="265813" y="4779068"/>
            <a:ext cx="3487479" cy="14247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51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3677" y="-203704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D8C864-6352-41AE-87FB-956139C449BA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204</Words>
  <Application>Microsoft Office PowerPoint</Application>
  <PresentationFormat>Widescreen</PresentationFormat>
  <Paragraphs>33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Microsoft YaHei</vt:lpstr>
      <vt:lpstr>Arial</vt:lpstr>
      <vt:lpstr>Arial Rounded MT Bold</vt:lpstr>
      <vt:lpstr>Arial-Rounded</vt:lpstr>
      <vt:lpstr>Calibri</vt:lpstr>
      <vt:lpstr>Calibri Light</vt:lpstr>
      <vt:lpstr>Montserrat Medium</vt:lpstr>
      <vt:lpstr>Office 主题</vt:lpstr>
      <vt:lpstr>3_Office Theme</vt:lpstr>
      <vt:lpstr>5_Office Theme</vt:lpstr>
      <vt:lpstr>6_Office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1. Những từ nào dưới đây chỉ đặc điểm?</vt:lpstr>
      <vt:lpstr>2. Ghép những từ ở bài 1 để tạo câu nêu đặc điểm?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duong thai</cp:lastModifiedBy>
  <cp:revision>9</cp:revision>
  <dcterms:created xsi:type="dcterms:W3CDTF">2021-05-22T09:15:26Z</dcterms:created>
  <dcterms:modified xsi:type="dcterms:W3CDTF">2021-09-22T13:49:31Z</dcterms:modified>
</cp:coreProperties>
</file>