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  <p:sldMasterId id="2147483748" r:id="rId4"/>
  </p:sldMasterIdLst>
  <p:notesMasterIdLst>
    <p:notesMasterId r:id="rId11"/>
  </p:notesMasterIdLst>
  <p:sldIdLst>
    <p:sldId id="257" r:id="rId5"/>
    <p:sldId id="474" r:id="rId6"/>
    <p:sldId id="528" r:id="rId7"/>
    <p:sldId id="527" r:id="rId8"/>
    <p:sldId id="529" r:id="rId9"/>
    <p:sldId id="4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43B0E-F8D4-44C0-AC1A-EB294E934F5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4ECD0-D379-44A2-9EDB-F6028B8A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4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0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9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8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6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8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51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6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5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45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7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59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14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38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24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0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228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7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382463"/>
            <a:ext cx="9803219" cy="3046537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0" y="2963130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1" y="2151750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3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A6C737-3B40-4AFC-A0D0-367DE1FD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832C-A6F3-42C9-AE58-0DEE97B4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23" y="2144079"/>
            <a:ext cx="6389783" cy="38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FA72F6B5-FC18-415C-8294-6321EA2BBA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008269" y="643467"/>
            <a:ext cx="1017546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7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</Words>
  <Application>Microsoft Office PowerPoint</Application>
  <PresentationFormat>Widescreen</PresentationFormat>
  <Paragraphs>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Montserrat Medium</vt:lpstr>
      <vt:lpstr>1_Office Theme</vt:lpstr>
      <vt:lpstr>3_Office Theme</vt:lpstr>
      <vt:lpstr>5_Office Theme</vt:lpstr>
      <vt:lpstr>1_Office 主题​​</vt:lpstr>
      <vt:lpstr>PowerPoint Presentation</vt:lpstr>
      <vt:lpstr>PowerPoint Presentation</vt:lpstr>
      <vt:lpstr>PowerPoint Presentation</vt:lpstr>
      <vt:lpstr>3. Tìm đọc những bài viết về hoạt động của thiếu nhi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duong thai</cp:lastModifiedBy>
  <cp:revision>13</cp:revision>
  <dcterms:created xsi:type="dcterms:W3CDTF">2021-05-22T02:17:04Z</dcterms:created>
  <dcterms:modified xsi:type="dcterms:W3CDTF">2021-09-22T09:23:15Z</dcterms:modified>
</cp:coreProperties>
</file>