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6" r:id="rId2"/>
    <p:sldMasterId id="2147483706" r:id="rId3"/>
    <p:sldMasterId id="2147483718" r:id="rId4"/>
  </p:sldMasterIdLst>
  <p:notesMasterIdLst>
    <p:notesMasterId r:id="rId11"/>
  </p:notesMasterIdLst>
  <p:sldIdLst>
    <p:sldId id="258" r:id="rId5"/>
    <p:sldId id="474" r:id="rId6"/>
    <p:sldId id="551" r:id="rId7"/>
    <p:sldId id="552" r:id="rId8"/>
    <p:sldId id="553" r:id="rId9"/>
    <p:sldId id="47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4660"/>
  </p:normalViewPr>
  <p:slideViewPr>
    <p:cSldViewPr snapToGrid="0">
      <p:cViewPr varScale="1">
        <p:scale>
          <a:sx n="70" d="100"/>
          <a:sy n="70" d="100"/>
        </p:scale>
        <p:origin x="77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B86085-3181-4CFB-A0EF-02BED04E336E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22918C-D718-44A1-8AF5-72AC757A5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716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1288" y="768350"/>
            <a:ext cx="6821487" cy="3836988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8611" name="文本占位符 81922"/>
          <p:cNvSpPr>
            <a:spLocks noGrp="1"/>
          </p:cNvSpPr>
          <p:nvPr>
            <p:ph type="body"/>
          </p:nvPr>
        </p:nvSpPr>
        <p:spPr>
          <a:xfrm>
            <a:off x="711200" y="4860925"/>
            <a:ext cx="5683250" cy="4605338"/>
          </a:xfrm>
        </p:spPr>
        <p:txBody>
          <a:bodyPr wrap="square" lIns="91440" tIns="45720" rIns="91440" bIns="4572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68612" name="灯片编号占位符 1"/>
          <p:cNvSpPr txBox="1">
            <a:spLocks noGrp="1"/>
          </p:cNvSpPr>
          <p:nvPr/>
        </p:nvSpPr>
        <p:spPr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</a:ln>
        </p:spPr>
        <p:txBody>
          <a:bodyPr lIns="99075" tIns="49538" rIns="99075" bIns="49538" anchor="b" anchorCtr="0"/>
          <a:lstStyle/>
          <a:p>
            <a:pPr marL="0" marR="0" lvl="0" indent="0" algn="r" defTabSz="9906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906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zh-CN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F164E-D685-493E-AF07-0CE742DE1FD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77324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0582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5127632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A44BD83-7B22-4386-AC2B-F398D2E32AB8}" type="datetimeFigureOut">
              <a:rPr lang="en-US"/>
              <a:t>9/22/2021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A689E8B-02AB-4578-9CB9-6BC0E678D6C5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092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2B72838-3208-4AE6-82D2-10243E96EE1E}" type="datetimeFigureOut">
              <a:rPr lang="en-US"/>
              <a:t>9/22/2021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E71604F-67F2-4FE1-870E-5132F4BD6FB4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3800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397546E-8559-4300-A48C-D651E2387DB8}" type="datetimeFigureOut">
              <a:rPr lang="en-US"/>
              <a:t>9/22/2021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E3FDE56-F3A4-4480-B253-1539ACC20F68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0953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E9B6E3F-C637-4D7B-9CD1-3F53617C6172}" type="datetimeFigureOut">
              <a:rPr lang="en-US"/>
              <a:t>9/22/2021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BB98694-853F-45FC-B9E6-385F628C041C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5818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4DBAE16-742C-4AC9-91A8-43C8CFB3A5A6}" type="datetimeFigureOut">
              <a:rPr lang="en-US"/>
              <a:t>9/22/2021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0DC9828-6FC8-4614-83C5-A0B387A4C4DD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7623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13BA546-C357-4DE8-B987-06FEDD96B10D}" type="datetimeFigureOut">
              <a:rPr lang="en-US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54F9A60-AD80-4229-A353-82C2ADB4342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9218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F443953-2C90-4D3D-BA7F-86E2CDD36421}" type="datetimeFigureOut">
              <a:rPr lang="en-US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9CF831C-4791-4C02-9D65-40506FD40197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3714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61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32A6E56-6B60-4BEC-B553-B608D71DE206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1972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0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121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601E7-762F-45E6-8B58-31C17C69E2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9BE333-95ED-4584-BC4E-845D7BD7B3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D76984-4F2E-44DB-AE65-F110C01BA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5ECD58-8C0A-4698-A2C3-9B7434310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3C4471-88EB-4AE1-83CB-2445AE361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443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962C8B-B14F-4D97-AF65-F5344CB8AC3E}" type="datetimeFigureOut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9/22/2021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‹#›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3668795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2251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53666-AB8D-49A5-8623-E372005AA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65B795-206B-4786-B209-AAD665CF7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016FDD-CC86-45E4-9B29-0D54A74E0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818E68-D1E7-433A-BD53-95FAF3DC9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DC16C1-F733-4DF0-9794-AE7344AF9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9015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0D857-E7B4-4472-8EB8-1A338559E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B204CD-14D4-404D-B5EE-67F762521E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3DE0AD-84BA-4E40-9DF6-E43E055586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710AFC-A5C4-45D4-86BF-E28313E44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6FE43C-83A3-4982-B7F0-BEFCFB97E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9E3498-E10D-40E5-88DA-12FD44519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9388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6F7F7-EE74-4611-8000-87923408B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413169-A3F3-47BD-B2FA-042033A34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56B193-79C7-4722-8DA3-ACE1A8B305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53DE29-EE93-4191-9F42-74DE4CB1E2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82D6FA-891F-4D4A-8920-920C62519F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CE7172-008F-4F5E-AFD2-7FE711B6B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C3DDF5-F367-4D8C-ABC6-11F8E27F6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7016BB-3963-4829-B5A4-24CA452E7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7652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E494F-35B5-4B4E-8ECE-658E0E753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3A139D-4D14-443C-AA0D-F8D0D2795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227643-10D7-45C3-9C5F-C64095844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E4AE86-F748-4551-8C02-0168DE1C4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9119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98576D-6B04-47E5-AF1E-70795EB29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F3A05B-B1CB-40A9-BFF6-2266632AB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AA6B00-C1AB-4787-826F-66357063B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5292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8D28C-8C36-4D1B-9C3F-54F266A7B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8EAA3D-DAB0-4027-AC69-450FE1663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77C1E3-CE04-4CA8-931B-452AC5676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0FB981-7A00-4033-B381-BF7280907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DB7B4F-57FC-4DBE-AF42-7D381AB31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C19A5C-EBEE-4ADC-8319-A3FEC5EF8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9592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690DB-D7C0-4368-A5F3-46CAD931D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1F45DA-0571-4FB6-938E-E6354720ED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99ADF1-FBDA-4A10-9C83-3E90A5197B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F54321-FD72-4D7E-B5B4-611EF0E6C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832354-40ED-47AC-B8A8-654D12B78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C8955C-8139-4751-B4C4-B073BCA37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1560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A1991-BDD5-4B73-AA41-BEAB4A8E8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E0CE0A-DFAD-44AA-A36E-70E6CD05F6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410A4C-DAFF-49CA-814F-A5C4A59E9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6A3271-A398-4EA0-9CF9-22FCC912A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0CF69B-4457-4D46-B91E-2D29E9C42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5040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AFB5CE-2927-4339-96C6-B0CA643A9D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CC79DA-6340-415A-98D7-8F437A8A7D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67E96D-5EAB-4E3D-BB15-E777D2FAD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82476-F244-4C2E-AF5D-176ABA91E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D8FC74-74CE-4B1D-B5C9-6692831A8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506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962C8B-B14F-4D97-AF65-F5344CB8AC3E}" type="datetimeFigureOut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9/22/2021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‹#›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3341177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Content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2021/9/22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39706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/>
              <a:t>Content</a:t>
            </a:r>
            <a:endParaRPr lang="zh-CN" altLang="en-US"/>
          </a:p>
          <a:p>
            <a:pPr lvl="1"/>
            <a:r>
              <a:rPr lang="en-US" altLang="zh-CN"/>
              <a:t>Branch 1</a:t>
            </a:r>
            <a:endParaRPr lang="zh-CN" altLang="en-US"/>
          </a:p>
          <a:p>
            <a:pPr lvl="2"/>
            <a:r>
              <a:rPr lang="en-US" altLang="zh-CN"/>
              <a:t>Branch 2</a:t>
            </a:r>
            <a:endParaRPr lang="zh-CN" altLang="en-US"/>
          </a:p>
          <a:p>
            <a:pPr lvl="3"/>
            <a:r>
              <a:rPr lang="en-US" altLang="zh-CN"/>
              <a:t>Branch 3</a:t>
            </a:r>
            <a:endParaRPr lang="zh-CN" altLang="en-US"/>
          </a:p>
          <a:p>
            <a:pPr lvl="4"/>
            <a:r>
              <a:rPr lang="en-US" altLang="zh-CN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2021/9/22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56773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Body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2021/9/22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93193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2021/9/22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49076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2021/9/22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65740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2021/9/22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378562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2021/9/22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281242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2021/9/22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020850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2021/9/22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56289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2021/9/22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4485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1166710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2021/9/22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0119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322512" y="-836612"/>
            <a:ext cx="13314362" cy="1577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5" name="图片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91700" y="6021388"/>
            <a:ext cx="2400300" cy="95885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975413706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3AAF25F-FDDF-448D-AE76-D2BBFC0E1488}" type="datetimeFigureOut">
              <a:rPr lang="en-US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F187962-8AD1-4E19-A8B4-D773E1639DC2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664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C9321AA-DE9C-4E15-940D-7531A030D4ED}" type="datetimeFigureOut">
              <a:rPr lang="en-US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473F8A7-99E8-4EE9-9B0B-7F6BBA1D34A9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625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2729AFE-5EEB-4363-BD02-D0673BD4D563}" type="datetimeFigureOut">
              <a:rPr lang="en-US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27ADC10-AFE8-42B0-AD86-2C4587FAE765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63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D430922-7AA9-4846-A945-C8D39A73CB21}" type="datetimeFigureOut">
              <a:rPr lang="en-US"/>
              <a:t>9/22/2021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DE03704-0450-4FF2-BD29-D772375A23B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426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image" Target="../media/image8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4361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ransition/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D7CF0933-AD9A-483E-B55D-B968C5CAA30A}" type="datetimeFigureOut">
              <a:rPr lang="en-US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7E8B42BE-97E8-4C84-9448-6C66074E824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329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58094B-D982-4979-9D09-0514A2EB4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00596A-5F20-42F3-8E5A-06FCE26437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F556BD-6EA3-461C-B49E-3165F010D1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976534-EC0A-4026-9DC6-ECA9AAC316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546D3-51C1-4558-9DB5-F30D895E45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flower, plant, bouquet&#10;&#10;Description automatically generated">
            <a:extLst>
              <a:ext uri="{FF2B5EF4-FFF2-40B4-BE49-F238E27FC236}">
                <a16:creationId xmlns:a16="http://schemas.microsoft.com/office/drawing/2014/main" id="{5F38E2F2-3DC8-4D85-840C-71EEE58CC53E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654" y="-14085"/>
            <a:ext cx="1223705" cy="104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335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/>
              <a:t>2021/9/22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193177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3.png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400" y="0"/>
            <a:ext cx="11303000" cy="7200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3735" name="图片 73734" descr="PPT素材-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1850" y="3817938"/>
            <a:ext cx="3740150" cy="3206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F46DA02-F02D-4620-A33C-7EF5A18F9064}"/>
              </a:ext>
            </a:extLst>
          </p:cNvPr>
          <p:cNvSpPr txBox="1"/>
          <p:nvPr/>
        </p:nvSpPr>
        <p:spPr>
          <a:xfrm>
            <a:off x="1566530" y="2815620"/>
            <a:ext cx="905893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tiết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T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iếng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V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iệt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</a:p>
        </p:txBody>
      </p:sp>
      <p:sp>
        <p:nvSpPr>
          <p:cNvPr id="8" name="Text Box 1">
            <a:extLst>
              <a:ext uri="{FF2B5EF4-FFF2-40B4-BE49-F238E27FC236}">
                <a16:creationId xmlns:a16="http://schemas.microsoft.com/office/drawing/2014/main" id="{0817024A-B3D4-41AF-A110-D2638D66146F}"/>
              </a:ext>
            </a:extLst>
          </p:cNvPr>
          <p:cNvSpPr txBox="1"/>
          <p:nvPr/>
        </p:nvSpPr>
        <p:spPr>
          <a:xfrm>
            <a:off x="1711482" y="57902"/>
            <a:ext cx="9015730" cy="3683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 w="0"/>
                <a:solidFill>
                  <a:srgbClr val="5B9BD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Bản</a:t>
            </a:r>
            <a:r>
              <a:rPr kumimoji="0" lang="en-US" sz="1800" b="0" i="0" u="none" strike="noStrike" kern="1200" cap="none" spc="0" normalizeH="0" baseline="0" noProof="0" dirty="0">
                <a:ln w="0"/>
                <a:solidFill>
                  <a:srgbClr val="5B9BD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 w="0"/>
                <a:solidFill>
                  <a:srgbClr val="5B9BD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quyền</a:t>
            </a:r>
            <a:r>
              <a:rPr kumimoji="0" lang="en-US" sz="1800" b="0" i="0" u="none" strike="noStrike" kern="1200" cap="none" spc="0" normalizeH="0" baseline="0" noProof="0" dirty="0">
                <a:ln w="0"/>
                <a:solidFill>
                  <a:srgbClr val="5B9BD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 w="0"/>
                <a:solidFill>
                  <a:srgbClr val="5B9BD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thuộc</a:t>
            </a:r>
            <a:r>
              <a:rPr kumimoji="0" lang="en-US" sz="1800" b="0" i="0" u="none" strike="noStrike" kern="1200" cap="none" spc="0" normalizeH="0" baseline="0" noProof="0" dirty="0">
                <a:ln w="0"/>
                <a:solidFill>
                  <a:srgbClr val="5B9BD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 w="0"/>
                <a:solidFill>
                  <a:srgbClr val="5B9BD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về</a:t>
            </a:r>
            <a:r>
              <a:rPr kumimoji="0" lang="en-US" sz="1800" b="0" i="0" u="none" strike="noStrike" kern="1200" cap="none" spc="0" normalizeH="0" baseline="0" noProof="0" dirty="0">
                <a:ln w="0"/>
                <a:solidFill>
                  <a:srgbClr val="5B9BD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: FB </a:t>
            </a:r>
            <a:r>
              <a:rPr kumimoji="0" lang="en-US" sz="1800" b="0" i="0" u="none" strike="noStrike" kern="1200" cap="none" spc="0" normalizeH="0" baseline="0" noProof="0" dirty="0" err="1">
                <a:ln w="0"/>
                <a:solidFill>
                  <a:srgbClr val="5B9BD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Hương</a:t>
            </a:r>
            <a:r>
              <a:rPr kumimoji="0" lang="en-US" sz="1800" b="0" i="0" u="none" strike="noStrike" kern="1200" cap="none" spc="0" normalizeH="0" baseline="0" noProof="0" dirty="0">
                <a:ln w="0"/>
                <a:solidFill>
                  <a:srgbClr val="5B9BD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 w="0"/>
                <a:solidFill>
                  <a:srgbClr val="5B9BD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Thảo</a:t>
            </a:r>
            <a:r>
              <a:rPr kumimoji="0" lang="en-US" sz="1800" b="0" i="0" u="none" strike="noStrike" kern="1200" cap="none" spc="0" normalizeH="0" baseline="0" noProof="0" dirty="0">
                <a:ln w="0"/>
                <a:solidFill>
                  <a:srgbClr val="5B9BD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- https://www.facebook.com/huongthaoGADT/</a:t>
            </a:r>
          </a:p>
        </p:txBody>
      </p:sp>
    </p:spTree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3997308" y="3953840"/>
            <a:ext cx="1716041" cy="1716041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574080" y="4091425"/>
            <a:ext cx="1578457" cy="15784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9355120" y="2879776"/>
            <a:ext cx="1211606" cy="1211606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3596319" y="491818"/>
            <a:ext cx="5155335" cy="4896929"/>
            <a:chOff x="3084810" y="-335112"/>
            <a:chExt cx="5809496" cy="5760000"/>
          </a:xfrm>
        </p:grpSpPr>
        <p:grpSp>
          <p:nvGrpSpPr>
            <p:cNvPr id="17" name="组合 16"/>
            <p:cNvGrpSpPr/>
            <p:nvPr/>
          </p:nvGrpSpPr>
          <p:grpSpPr>
            <a:xfrm>
              <a:off x="3297693" y="-335112"/>
              <a:ext cx="5596613" cy="5760000"/>
              <a:chOff x="3297693" y="-335112"/>
              <a:chExt cx="5596613" cy="5760000"/>
            </a:xfrm>
          </p:grpSpPr>
          <p:cxnSp>
            <p:nvCxnSpPr>
              <p:cNvPr id="16" name="直接连接符 15"/>
              <p:cNvCxnSpPr/>
              <p:nvPr/>
            </p:nvCxnSpPr>
            <p:spPr>
              <a:xfrm>
                <a:off x="6154058" y="-335112"/>
                <a:ext cx="0" cy="5760000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图片 12"/>
              <p:cNvPicPr>
                <a:picLocks noChangeAspect="1"/>
              </p:cNvPicPr>
              <p:nvPr/>
            </p:nvPicPr>
            <p:blipFill rotWithShape="1">
              <a:blip r:embed="rId3"/>
              <a:srcRect t="48492"/>
              <a:stretch>
                <a:fillRect/>
              </a:stretch>
            </p:blipFill>
            <p:spPr>
              <a:xfrm>
                <a:off x="3297693" y="2256270"/>
                <a:ext cx="5596613" cy="2885850"/>
              </a:xfrm>
              <a:prstGeom prst="rect">
                <a:avLst/>
              </a:prstGeom>
            </p:spPr>
          </p:pic>
        </p:grp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</p:spPr>
        </p:pic>
      </p:grpSp>
      <p:sp>
        <p:nvSpPr>
          <p:cNvPr id="10" name="椭圆 9"/>
          <p:cNvSpPr/>
          <p:nvPr/>
        </p:nvSpPr>
        <p:spPr>
          <a:xfrm>
            <a:off x="9039516" y="3259314"/>
            <a:ext cx="1239357" cy="12393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>
            <a:fillRect/>
          </a:stretch>
        </p:blipFill>
        <p:spPr>
          <a:xfrm>
            <a:off x="8587644" y="810849"/>
            <a:ext cx="1759996" cy="734428"/>
          </a:xfrm>
          <a:prstGeom prst="rect">
            <a:avLst/>
          </a:prstGeom>
        </p:spPr>
      </p:pic>
      <p:sp>
        <p:nvSpPr>
          <p:cNvPr id="22" name="椭圆 21"/>
          <p:cNvSpPr/>
          <p:nvPr/>
        </p:nvSpPr>
        <p:spPr>
          <a:xfrm>
            <a:off x="1216617" y="598108"/>
            <a:ext cx="887648" cy="887648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1660440" y="1216686"/>
            <a:ext cx="538143" cy="538143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240654" y="3006461"/>
            <a:ext cx="4152249" cy="1084866"/>
          </a:xfrm>
          <a:prstGeom prst="rect">
            <a:avLst/>
          </a:prstGeom>
          <a:noFill/>
        </p:spPr>
        <p:txBody>
          <a:bodyPr wrap="none" lIns="68496" tIns="34267" rIns="68496" bIns="34267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Khởi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động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2050" name="Picture 2" descr="在走动的火车 852x480 | Pics, Animation, Travel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072" y="2728265"/>
            <a:ext cx="7818554" cy="4404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5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8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1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4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7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0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4" grpId="1" bldLvl="0" animBg="1"/>
      <p:bldP spid="5" grpId="0" bldLvl="0" animBg="1"/>
      <p:bldP spid="5" grpId="1" bldLvl="0" animBg="1"/>
      <p:bldP spid="6" grpId="0" bldLvl="0" animBg="1"/>
      <p:bldP spid="6" grpId="1" bldLvl="0" animBg="1"/>
      <p:bldP spid="10" grpId="0" bldLvl="0" animBg="1"/>
      <p:bldP spid="10" grpId="1" bldLvl="0" animBg="1"/>
      <p:bldP spid="22" grpId="0" bldLvl="0" animBg="1"/>
      <p:bldP spid="22" grpId="1" bldLvl="0" animBg="1"/>
      <p:bldP spid="23" grpId="0" bldLvl="0" animBg="1"/>
      <p:bldP spid="23" grpId="1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>
            <a:extLst>
              <a:ext uri="{FF2B5EF4-FFF2-40B4-BE49-F238E27FC236}">
                <a16:creationId xmlns:a16="http://schemas.microsoft.com/office/drawing/2014/main" id="{50C12B26-75BB-45EE-9142-FBADDC9CDE9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2652062" y="-2681938"/>
            <a:ext cx="6858000" cy="12221875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BB614EA-B005-4C6A-8BBA-99EE489287FB}"/>
              </a:ext>
            </a:extLst>
          </p:cNvPr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80F2173-209B-4FCF-9251-0524DE89737A}"/>
                </a:ext>
              </a:extLst>
            </p:cNvPr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2F6DA80-3933-4153-98A0-A33494EFD727}"/>
                </a:ext>
              </a:extLst>
            </p:cNvPr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C3B2C71-710C-4D23-BD1D-E7C53B260006}"/>
                </a:ext>
              </a:extLst>
            </p:cNvPr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ABB32B4-D376-4BB5-A869-A9C2442AA919}"/>
                </a:ext>
              </a:extLst>
            </p:cNvPr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3CCF0C5-BDB2-4BB6-A93A-714EF4D84C1E}"/>
                </a:ext>
              </a:extLst>
            </p:cNvPr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9" name="18">
            <a:extLst>
              <a:ext uri="{FF2B5EF4-FFF2-40B4-BE49-F238E27FC236}">
                <a16:creationId xmlns:a16="http://schemas.microsoft.com/office/drawing/2014/main" id="{EC8D8931-2480-4EF2-87B8-07DBE99D56D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26"/>
          <a:stretch/>
        </p:blipFill>
        <p:spPr>
          <a:xfrm>
            <a:off x="9714797" y="3632886"/>
            <a:ext cx="2263295" cy="362404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427ADA6-213D-424A-8265-DDE2F08EB70B}"/>
              </a:ext>
            </a:extLst>
          </p:cNvPr>
          <p:cNvSpPr txBox="1"/>
          <p:nvPr/>
        </p:nvSpPr>
        <p:spPr>
          <a:xfrm>
            <a:off x="4222321" y="2186613"/>
            <a:ext cx="5492476" cy="255449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</a:t>
            </a:r>
            <a:r>
              <a:rPr lang="en-US" sz="80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80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mở</a:t>
            </a:r>
            <a:r>
              <a:rPr lang="en-US" sz="80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80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rộng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30" name="139">
            <a:extLst>
              <a:ext uri="{FF2B5EF4-FFF2-40B4-BE49-F238E27FC236}">
                <a16:creationId xmlns:a16="http://schemas.microsoft.com/office/drawing/2014/main" id="{EB60CA3F-A946-4219-9E8C-B5E600CA0F70}"/>
              </a:ext>
            </a:extLst>
          </p:cNvPr>
          <p:cNvGrpSpPr/>
          <p:nvPr/>
        </p:nvGrpSpPr>
        <p:grpSpPr>
          <a:xfrm>
            <a:off x="86755" y="51066"/>
            <a:ext cx="1213285" cy="1061298"/>
            <a:chOff x="1353570" y="1860082"/>
            <a:chExt cx="1425587" cy="1247005"/>
          </a:xfrm>
        </p:grpSpPr>
        <p:sp>
          <p:nvSpPr>
            <p:cNvPr id="31" name="16">
              <a:extLst>
                <a:ext uri="{FF2B5EF4-FFF2-40B4-BE49-F238E27FC236}">
                  <a16:creationId xmlns:a16="http://schemas.microsoft.com/office/drawing/2014/main" id="{3F9DE229-1895-4C69-97AA-EC06BCAC4819}"/>
                </a:ext>
              </a:extLst>
            </p:cNvPr>
            <p:cNvSpPr/>
            <p:nvPr/>
          </p:nvSpPr>
          <p:spPr>
            <a:xfrm>
              <a:off x="1353570" y="1860082"/>
              <a:ext cx="1425587" cy="1247005"/>
            </a:xfrm>
            <a:custGeom>
              <a:avLst/>
              <a:gdLst>
                <a:gd name="connsiteX0" fmla="*/ 724918 w 1425587"/>
                <a:gd name="connsiteY0" fmla="*/ 126948 h 1247005"/>
                <a:gd name="connsiteX1" fmla="*/ 698669 w 1425587"/>
                <a:gd name="connsiteY1" fmla="*/ 127403 h 1247005"/>
                <a:gd name="connsiteX2" fmla="*/ 682523 w 1425587"/>
                <a:gd name="connsiteY2" fmla="*/ 134262 h 1247005"/>
                <a:gd name="connsiteX3" fmla="*/ 682492 w 1425587"/>
                <a:gd name="connsiteY3" fmla="*/ 134241 h 1247005"/>
                <a:gd name="connsiteX4" fmla="*/ 287866 w 1425587"/>
                <a:gd name="connsiteY4" fmla="*/ 331554 h 1247005"/>
                <a:gd name="connsiteX5" fmla="*/ 278988 w 1425587"/>
                <a:gd name="connsiteY5" fmla="*/ 339062 h 1247005"/>
                <a:gd name="connsiteX6" fmla="*/ 266985 w 1425587"/>
                <a:gd name="connsiteY6" fmla="*/ 362410 h 1247005"/>
                <a:gd name="connsiteX7" fmla="*/ 265400 w 1425587"/>
                <a:gd name="connsiteY7" fmla="*/ 379880 h 1247005"/>
                <a:gd name="connsiteX8" fmla="*/ 264826 w 1425587"/>
                <a:gd name="connsiteY8" fmla="*/ 380196 h 1247005"/>
                <a:gd name="connsiteX9" fmla="*/ 264826 w 1425587"/>
                <a:gd name="connsiteY9" fmla="*/ 902103 h 1247005"/>
                <a:gd name="connsiteX10" fmla="*/ 268187 w 1425587"/>
                <a:gd name="connsiteY10" fmla="*/ 918750 h 1247005"/>
                <a:gd name="connsiteX11" fmla="*/ 282863 w 1425587"/>
                <a:gd name="connsiteY11" fmla="*/ 940517 h 1247005"/>
                <a:gd name="connsiteX12" fmla="*/ 297408 w 1425587"/>
                <a:gd name="connsiteY12" fmla="*/ 950324 h 1247005"/>
                <a:gd name="connsiteX13" fmla="*/ 297408 w 1425587"/>
                <a:gd name="connsiteY13" fmla="*/ 950681 h 1247005"/>
                <a:gd name="connsiteX14" fmla="*/ 690681 w 1425587"/>
                <a:gd name="connsiteY14" fmla="*/ 1147318 h 1247005"/>
                <a:gd name="connsiteX15" fmla="*/ 681190 w 1425587"/>
                <a:gd name="connsiteY15" fmla="*/ 1141150 h 1247005"/>
                <a:gd name="connsiteX16" fmla="*/ 701216 w 1425587"/>
                <a:gd name="connsiteY16" fmla="*/ 1149080 h 1247005"/>
                <a:gd name="connsiteX17" fmla="*/ 727465 w 1425587"/>
                <a:gd name="connsiteY17" fmla="*/ 1148636 h 1247005"/>
                <a:gd name="connsiteX18" fmla="*/ 743613 w 1425587"/>
                <a:gd name="connsiteY18" fmla="*/ 1141783 h 1247005"/>
                <a:gd name="connsiteX19" fmla="*/ 744397 w 1425587"/>
                <a:gd name="connsiteY19" fmla="*/ 1142292 h 1247005"/>
                <a:gd name="connsiteX20" fmla="*/ 741193 w 1425587"/>
                <a:gd name="connsiteY20" fmla="*/ 1144173 h 1247005"/>
                <a:gd name="connsiteX21" fmla="*/ 1137772 w 1425587"/>
                <a:gd name="connsiteY21" fmla="*/ 945884 h 1247005"/>
                <a:gd name="connsiteX22" fmla="*/ 1146771 w 1425587"/>
                <a:gd name="connsiteY22" fmla="*/ 938118 h 1247005"/>
                <a:gd name="connsiteX23" fmla="*/ 1158539 w 1425587"/>
                <a:gd name="connsiteY23" fmla="*/ 914651 h 1247005"/>
                <a:gd name="connsiteX24" fmla="*/ 1159948 w 1425587"/>
                <a:gd name="connsiteY24" fmla="*/ 897165 h 1247005"/>
                <a:gd name="connsiteX25" fmla="*/ 1160760 w 1425587"/>
                <a:gd name="connsiteY25" fmla="*/ 896708 h 1247005"/>
                <a:gd name="connsiteX26" fmla="*/ 1160760 w 1425587"/>
                <a:gd name="connsiteY26" fmla="*/ 371357 h 1247005"/>
                <a:gd name="connsiteX27" fmla="*/ 1158060 w 1425587"/>
                <a:gd name="connsiteY27" fmla="*/ 357984 h 1247005"/>
                <a:gd name="connsiteX28" fmla="*/ 1143384 w 1425587"/>
                <a:gd name="connsiteY28" fmla="*/ 336217 h 1247005"/>
                <a:gd name="connsiteX29" fmla="*/ 1132874 w 1425587"/>
                <a:gd name="connsiteY29" fmla="*/ 329132 h 1247005"/>
                <a:gd name="connsiteX30" fmla="*/ 742090 w 1425587"/>
                <a:gd name="connsiteY30" fmla="*/ 133740 h 1247005"/>
                <a:gd name="connsiteX31" fmla="*/ 341644 w 1425587"/>
                <a:gd name="connsiteY31" fmla="*/ 0 h 1247005"/>
                <a:gd name="connsiteX32" fmla="*/ 1072853 w 1425587"/>
                <a:gd name="connsiteY32" fmla="*/ 0 h 1247005"/>
                <a:gd name="connsiteX33" fmla="*/ 1073490 w 1425587"/>
                <a:gd name="connsiteY33" fmla="*/ 1130 h 1247005"/>
                <a:gd name="connsiteX34" fmla="*/ 1097827 w 1425587"/>
                <a:gd name="connsiteY34" fmla="*/ 3091 h 1247005"/>
                <a:gd name="connsiteX35" fmla="*/ 1130490 w 1425587"/>
                <a:gd name="connsiteY35" fmla="*/ 19471 h 1247005"/>
                <a:gd name="connsiteX36" fmla="*/ 1141300 w 1425587"/>
                <a:gd name="connsiteY36" fmla="*/ 31995 h 1247005"/>
                <a:gd name="connsiteX37" fmla="*/ 1417288 w 1425587"/>
                <a:gd name="connsiteY37" fmla="*/ 583973 h 1247005"/>
                <a:gd name="connsiteX38" fmla="*/ 1414670 w 1425587"/>
                <a:gd name="connsiteY38" fmla="*/ 579514 h 1247005"/>
                <a:gd name="connsiteX39" fmla="*/ 1413961 w 1425587"/>
                <a:gd name="connsiteY39" fmla="*/ 580605 h 1247005"/>
                <a:gd name="connsiteX40" fmla="*/ 1423500 w 1425587"/>
                <a:gd name="connsiteY40" fmla="*/ 603081 h 1247005"/>
                <a:gd name="connsiteX41" fmla="*/ 1424118 w 1425587"/>
                <a:gd name="connsiteY41" fmla="*/ 639616 h 1247005"/>
                <a:gd name="connsiteX42" fmla="*/ 1413081 w 1425587"/>
                <a:gd name="connsiteY42" fmla="*/ 667489 h 1247005"/>
                <a:gd name="connsiteX43" fmla="*/ 1421665 w 1425587"/>
                <a:gd name="connsiteY43" fmla="*/ 654279 h 1247005"/>
                <a:gd name="connsiteX44" fmla="*/ 1147977 w 1425587"/>
                <a:gd name="connsiteY44" fmla="*/ 1201656 h 1247005"/>
                <a:gd name="connsiteX45" fmla="*/ 1147479 w 1425587"/>
                <a:gd name="connsiteY45" fmla="*/ 1201656 h 1247005"/>
                <a:gd name="connsiteX46" fmla="*/ 1133830 w 1425587"/>
                <a:gd name="connsiteY46" fmla="*/ 1221900 h 1247005"/>
                <a:gd name="connsiteX47" fmla="*/ 1103533 w 1425587"/>
                <a:gd name="connsiteY47" fmla="*/ 1242327 h 1247005"/>
                <a:gd name="connsiteX48" fmla="*/ 1080363 w 1425587"/>
                <a:gd name="connsiteY48" fmla="*/ 1247005 h 1247005"/>
                <a:gd name="connsiteX49" fmla="*/ 353947 w 1425587"/>
                <a:gd name="connsiteY49" fmla="*/ 1247005 h 1247005"/>
                <a:gd name="connsiteX50" fmla="*/ 353507 w 1425587"/>
                <a:gd name="connsiteY50" fmla="*/ 1246206 h 1247005"/>
                <a:gd name="connsiteX51" fmla="*/ 329191 w 1425587"/>
                <a:gd name="connsiteY51" fmla="*/ 1243999 h 1247005"/>
                <a:gd name="connsiteX52" fmla="*/ 296694 w 1425587"/>
                <a:gd name="connsiteY52" fmla="*/ 1227293 h 1247005"/>
                <a:gd name="connsiteX53" fmla="*/ 286245 w 1425587"/>
                <a:gd name="connsiteY53" fmla="*/ 1214937 h 1247005"/>
                <a:gd name="connsiteX54" fmla="*/ 11615 w 1425587"/>
                <a:gd name="connsiteY54" fmla="*/ 665677 h 1247005"/>
                <a:gd name="connsiteX55" fmla="*/ 11644 w 1425587"/>
                <a:gd name="connsiteY55" fmla="*/ 665633 h 1247005"/>
                <a:gd name="connsiteX56" fmla="*/ 2097 w 1425587"/>
                <a:gd name="connsiteY56" fmla="*/ 643161 h 1247005"/>
                <a:gd name="connsiteX57" fmla="*/ 1463 w 1425587"/>
                <a:gd name="connsiteY57" fmla="*/ 606626 h 1247005"/>
                <a:gd name="connsiteX58" fmla="*/ 10917 w 1425587"/>
                <a:gd name="connsiteY58" fmla="*/ 582725 h 1247005"/>
                <a:gd name="connsiteX59" fmla="*/ 282873 w 1425587"/>
                <a:gd name="connsiteY59" fmla="*/ 38813 h 1247005"/>
                <a:gd name="connsiteX60" fmla="*/ 292735 w 1425587"/>
                <a:gd name="connsiteY60" fmla="*/ 24185 h 1247005"/>
                <a:gd name="connsiteX61" fmla="*/ 323031 w 1425587"/>
                <a:gd name="connsiteY61" fmla="*/ 3758 h 1247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425587" h="1247005">
                  <a:moveTo>
                    <a:pt x="724918" y="126948"/>
                  </a:moveTo>
                  <a:cubicBezTo>
                    <a:pt x="716159" y="125392"/>
                    <a:pt x="707241" y="125579"/>
                    <a:pt x="698669" y="127403"/>
                  </a:cubicBezTo>
                  <a:lnTo>
                    <a:pt x="682523" y="134262"/>
                  </a:lnTo>
                  <a:lnTo>
                    <a:pt x="682492" y="134241"/>
                  </a:lnTo>
                  <a:lnTo>
                    <a:pt x="287866" y="331554"/>
                  </a:lnTo>
                  <a:lnTo>
                    <a:pt x="278988" y="339062"/>
                  </a:lnTo>
                  <a:cubicBezTo>
                    <a:pt x="273478" y="346046"/>
                    <a:pt x="269429" y="353994"/>
                    <a:pt x="266985" y="362410"/>
                  </a:cubicBezTo>
                  <a:lnTo>
                    <a:pt x="265400" y="379880"/>
                  </a:lnTo>
                  <a:lnTo>
                    <a:pt x="264826" y="380196"/>
                  </a:lnTo>
                  <a:lnTo>
                    <a:pt x="264826" y="902103"/>
                  </a:lnTo>
                  <a:lnTo>
                    <a:pt x="268187" y="918750"/>
                  </a:lnTo>
                  <a:cubicBezTo>
                    <a:pt x="271652" y="926943"/>
                    <a:pt x="276666" y="934321"/>
                    <a:pt x="282863" y="940517"/>
                  </a:cubicBezTo>
                  <a:lnTo>
                    <a:pt x="297408" y="950324"/>
                  </a:lnTo>
                  <a:lnTo>
                    <a:pt x="297408" y="950681"/>
                  </a:lnTo>
                  <a:lnTo>
                    <a:pt x="690681" y="1147318"/>
                  </a:lnTo>
                  <a:lnTo>
                    <a:pt x="681190" y="1141150"/>
                  </a:lnTo>
                  <a:lnTo>
                    <a:pt x="701216" y="1149080"/>
                  </a:lnTo>
                  <a:cubicBezTo>
                    <a:pt x="709974" y="1150639"/>
                    <a:pt x="718892" y="1150455"/>
                    <a:pt x="727465" y="1148636"/>
                  </a:cubicBezTo>
                  <a:lnTo>
                    <a:pt x="743613" y="1141783"/>
                  </a:lnTo>
                  <a:lnTo>
                    <a:pt x="744397" y="1142292"/>
                  </a:lnTo>
                  <a:lnTo>
                    <a:pt x="741193" y="1144173"/>
                  </a:lnTo>
                  <a:lnTo>
                    <a:pt x="1137772" y="945884"/>
                  </a:lnTo>
                  <a:lnTo>
                    <a:pt x="1146771" y="938118"/>
                  </a:lnTo>
                  <a:cubicBezTo>
                    <a:pt x="1152210" y="931079"/>
                    <a:pt x="1156179" y="923090"/>
                    <a:pt x="1158539" y="914651"/>
                  </a:cubicBezTo>
                  <a:lnTo>
                    <a:pt x="1159948" y="897165"/>
                  </a:lnTo>
                  <a:lnTo>
                    <a:pt x="1160760" y="896708"/>
                  </a:lnTo>
                  <a:lnTo>
                    <a:pt x="1160760" y="371357"/>
                  </a:lnTo>
                  <a:lnTo>
                    <a:pt x="1158060" y="357984"/>
                  </a:lnTo>
                  <a:cubicBezTo>
                    <a:pt x="1154595" y="349791"/>
                    <a:pt x="1149580" y="342413"/>
                    <a:pt x="1143384" y="336217"/>
                  </a:cubicBezTo>
                  <a:lnTo>
                    <a:pt x="1132874" y="329132"/>
                  </a:lnTo>
                  <a:lnTo>
                    <a:pt x="742090" y="133740"/>
                  </a:lnTo>
                  <a:close/>
                  <a:moveTo>
                    <a:pt x="341644" y="0"/>
                  </a:moveTo>
                  <a:lnTo>
                    <a:pt x="1072853" y="0"/>
                  </a:lnTo>
                  <a:lnTo>
                    <a:pt x="1073490" y="1130"/>
                  </a:lnTo>
                  <a:lnTo>
                    <a:pt x="1097827" y="3091"/>
                  </a:lnTo>
                  <a:cubicBezTo>
                    <a:pt x="1109574" y="6376"/>
                    <a:pt x="1120693" y="11899"/>
                    <a:pt x="1130490" y="19471"/>
                  </a:cubicBezTo>
                  <a:lnTo>
                    <a:pt x="1141300" y="31995"/>
                  </a:lnTo>
                  <a:lnTo>
                    <a:pt x="1417288" y="583973"/>
                  </a:lnTo>
                  <a:lnTo>
                    <a:pt x="1414670" y="579514"/>
                  </a:lnTo>
                  <a:lnTo>
                    <a:pt x="1413961" y="580605"/>
                  </a:lnTo>
                  <a:lnTo>
                    <a:pt x="1423500" y="603081"/>
                  </a:lnTo>
                  <a:cubicBezTo>
                    <a:pt x="1426032" y="615013"/>
                    <a:pt x="1426288" y="627426"/>
                    <a:pt x="1424118" y="639616"/>
                  </a:cubicBezTo>
                  <a:lnTo>
                    <a:pt x="1413081" y="667489"/>
                  </a:lnTo>
                  <a:lnTo>
                    <a:pt x="1421665" y="654279"/>
                  </a:lnTo>
                  <a:lnTo>
                    <a:pt x="1147977" y="1201656"/>
                  </a:lnTo>
                  <a:lnTo>
                    <a:pt x="1147479" y="1201656"/>
                  </a:lnTo>
                  <a:lnTo>
                    <a:pt x="1133830" y="1221900"/>
                  </a:lnTo>
                  <a:cubicBezTo>
                    <a:pt x="1125206" y="1230525"/>
                    <a:pt x="1114937" y="1237504"/>
                    <a:pt x="1103533" y="1242327"/>
                  </a:cubicBezTo>
                  <a:lnTo>
                    <a:pt x="1080363" y="1247005"/>
                  </a:lnTo>
                  <a:lnTo>
                    <a:pt x="353947" y="1247005"/>
                  </a:lnTo>
                  <a:lnTo>
                    <a:pt x="353507" y="1246206"/>
                  </a:lnTo>
                  <a:lnTo>
                    <a:pt x="329191" y="1243999"/>
                  </a:lnTo>
                  <a:cubicBezTo>
                    <a:pt x="317478" y="1240599"/>
                    <a:pt x="306415" y="1234962"/>
                    <a:pt x="296694" y="1227293"/>
                  </a:cubicBezTo>
                  <a:lnTo>
                    <a:pt x="286245" y="1214937"/>
                  </a:lnTo>
                  <a:lnTo>
                    <a:pt x="11615" y="665677"/>
                  </a:lnTo>
                  <a:lnTo>
                    <a:pt x="11644" y="665633"/>
                  </a:lnTo>
                  <a:lnTo>
                    <a:pt x="2097" y="643161"/>
                  </a:lnTo>
                  <a:cubicBezTo>
                    <a:pt x="-442" y="631230"/>
                    <a:pt x="-702" y="618817"/>
                    <a:pt x="1463" y="606626"/>
                  </a:cubicBezTo>
                  <a:lnTo>
                    <a:pt x="10917" y="582725"/>
                  </a:lnTo>
                  <a:lnTo>
                    <a:pt x="282873" y="38813"/>
                  </a:lnTo>
                  <a:lnTo>
                    <a:pt x="292735" y="24185"/>
                  </a:lnTo>
                  <a:cubicBezTo>
                    <a:pt x="301359" y="15560"/>
                    <a:pt x="311628" y="8581"/>
                    <a:pt x="323031" y="3758"/>
                  </a:cubicBezTo>
                  <a:close/>
                </a:path>
              </a:pathLst>
            </a:cu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32" name="24">
              <a:extLst>
                <a:ext uri="{FF2B5EF4-FFF2-40B4-BE49-F238E27FC236}">
                  <a16:creationId xmlns:a16="http://schemas.microsoft.com/office/drawing/2014/main" id="{41B41C85-81B1-4EBB-BF92-4178F503EC08}"/>
                </a:ext>
              </a:extLst>
            </p:cNvPr>
            <p:cNvSpPr/>
            <p:nvPr/>
          </p:nvSpPr>
          <p:spPr>
            <a:xfrm>
              <a:off x="1530242" y="2017407"/>
              <a:ext cx="1072240" cy="937921"/>
            </a:xfrm>
            <a:custGeom>
              <a:avLst/>
              <a:gdLst>
                <a:gd name="connsiteX0" fmla="*/ 339741 w 1417646"/>
                <a:gd name="connsiteY0" fmla="*/ 0 h 1240059"/>
                <a:gd name="connsiteX1" fmla="*/ 1066877 w 1417646"/>
                <a:gd name="connsiteY1" fmla="*/ 0 h 1240059"/>
                <a:gd name="connsiteX2" fmla="*/ 1067510 w 1417646"/>
                <a:gd name="connsiteY2" fmla="*/ 1124 h 1240059"/>
                <a:gd name="connsiteX3" fmla="*/ 1091712 w 1417646"/>
                <a:gd name="connsiteY3" fmla="*/ 3074 h 1240059"/>
                <a:gd name="connsiteX4" fmla="*/ 1124193 w 1417646"/>
                <a:gd name="connsiteY4" fmla="*/ 19362 h 1240059"/>
                <a:gd name="connsiteX5" fmla="*/ 1134942 w 1417646"/>
                <a:gd name="connsiteY5" fmla="*/ 31817 h 1240059"/>
                <a:gd name="connsiteX6" fmla="*/ 1409393 w 1417646"/>
                <a:gd name="connsiteY6" fmla="*/ 580720 h 1240059"/>
                <a:gd name="connsiteX7" fmla="*/ 1406790 w 1417646"/>
                <a:gd name="connsiteY7" fmla="*/ 576286 h 1240059"/>
                <a:gd name="connsiteX8" fmla="*/ 1406085 w 1417646"/>
                <a:gd name="connsiteY8" fmla="*/ 577371 h 1240059"/>
                <a:gd name="connsiteX9" fmla="*/ 1415570 w 1417646"/>
                <a:gd name="connsiteY9" fmla="*/ 599722 h 1240059"/>
                <a:gd name="connsiteX10" fmla="*/ 1416185 w 1417646"/>
                <a:gd name="connsiteY10" fmla="*/ 636053 h 1240059"/>
                <a:gd name="connsiteX11" fmla="*/ 1405209 w 1417646"/>
                <a:gd name="connsiteY11" fmla="*/ 663771 h 1240059"/>
                <a:gd name="connsiteX12" fmla="*/ 1413746 w 1417646"/>
                <a:gd name="connsiteY12" fmla="*/ 650634 h 1240059"/>
                <a:gd name="connsiteX13" fmla="*/ 1141582 w 1417646"/>
                <a:gd name="connsiteY13" fmla="*/ 1194962 h 1240059"/>
                <a:gd name="connsiteX14" fmla="*/ 1141087 w 1417646"/>
                <a:gd name="connsiteY14" fmla="*/ 1194962 h 1240059"/>
                <a:gd name="connsiteX15" fmla="*/ 1127514 w 1417646"/>
                <a:gd name="connsiteY15" fmla="*/ 1215094 h 1240059"/>
                <a:gd name="connsiteX16" fmla="*/ 1097386 w 1417646"/>
                <a:gd name="connsiteY16" fmla="*/ 1235407 h 1240059"/>
                <a:gd name="connsiteX17" fmla="*/ 1074345 w 1417646"/>
                <a:gd name="connsiteY17" fmla="*/ 1240059 h 1240059"/>
                <a:gd name="connsiteX18" fmla="*/ 351975 w 1417646"/>
                <a:gd name="connsiteY18" fmla="*/ 1240059 h 1240059"/>
                <a:gd name="connsiteX19" fmla="*/ 351538 w 1417646"/>
                <a:gd name="connsiteY19" fmla="*/ 1239264 h 1240059"/>
                <a:gd name="connsiteX20" fmla="*/ 327357 w 1417646"/>
                <a:gd name="connsiteY20" fmla="*/ 1237070 h 1240059"/>
                <a:gd name="connsiteX21" fmla="*/ 295041 w 1417646"/>
                <a:gd name="connsiteY21" fmla="*/ 1220457 h 1240059"/>
                <a:gd name="connsiteX22" fmla="*/ 284650 w 1417646"/>
                <a:gd name="connsiteY22" fmla="*/ 1208169 h 1240059"/>
                <a:gd name="connsiteX23" fmla="*/ 11550 w 1417646"/>
                <a:gd name="connsiteY23" fmla="*/ 661969 h 1240059"/>
                <a:gd name="connsiteX24" fmla="*/ 11579 w 1417646"/>
                <a:gd name="connsiteY24" fmla="*/ 661925 h 1240059"/>
                <a:gd name="connsiteX25" fmla="*/ 2085 w 1417646"/>
                <a:gd name="connsiteY25" fmla="*/ 639578 h 1240059"/>
                <a:gd name="connsiteX26" fmla="*/ 1455 w 1417646"/>
                <a:gd name="connsiteY26" fmla="*/ 603247 h 1240059"/>
                <a:gd name="connsiteX27" fmla="*/ 10856 w 1417646"/>
                <a:gd name="connsiteY27" fmla="*/ 579479 h 1240059"/>
                <a:gd name="connsiteX28" fmla="*/ 281297 w 1417646"/>
                <a:gd name="connsiteY28" fmla="*/ 38597 h 1240059"/>
                <a:gd name="connsiteX29" fmla="*/ 291104 w 1417646"/>
                <a:gd name="connsiteY29" fmla="*/ 24050 h 1240059"/>
                <a:gd name="connsiteX30" fmla="*/ 321232 w 1417646"/>
                <a:gd name="connsiteY30" fmla="*/ 3737 h 124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417646" h="1240059">
                  <a:moveTo>
                    <a:pt x="339741" y="0"/>
                  </a:moveTo>
                  <a:lnTo>
                    <a:pt x="1066877" y="0"/>
                  </a:lnTo>
                  <a:lnTo>
                    <a:pt x="1067510" y="1124"/>
                  </a:lnTo>
                  <a:lnTo>
                    <a:pt x="1091712" y="3074"/>
                  </a:lnTo>
                  <a:cubicBezTo>
                    <a:pt x="1103393" y="6340"/>
                    <a:pt x="1114450" y="11833"/>
                    <a:pt x="1124193" y="19362"/>
                  </a:cubicBezTo>
                  <a:lnTo>
                    <a:pt x="1134942" y="31817"/>
                  </a:lnTo>
                  <a:lnTo>
                    <a:pt x="1409393" y="580720"/>
                  </a:lnTo>
                  <a:lnTo>
                    <a:pt x="1406790" y="576286"/>
                  </a:lnTo>
                  <a:lnTo>
                    <a:pt x="1406085" y="577371"/>
                  </a:lnTo>
                  <a:lnTo>
                    <a:pt x="1415570" y="599722"/>
                  </a:lnTo>
                  <a:cubicBezTo>
                    <a:pt x="1418088" y="611587"/>
                    <a:pt x="1418343" y="623931"/>
                    <a:pt x="1416185" y="636053"/>
                  </a:cubicBezTo>
                  <a:lnTo>
                    <a:pt x="1405209" y="663771"/>
                  </a:lnTo>
                  <a:lnTo>
                    <a:pt x="1413746" y="650634"/>
                  </a:lnTo>
                  <a:lnTo>
                    <a:pt x="1141582" y="1194962"/>
                  </a:lnTo>
                  <a:lnTo>
                    <a:pt x="1141087" y="1194962"/>
                  </a:lnTo>
                  <a:lnTo>
                    <a:pt x="1127514" y="1215094"/>
                  </a:lnTo>
                  <a:cubicBezTo>
                    <a:pt x="1118938" y="1223671"/>
                    <a:pt x="1108726" y="1230611"/>
                    <a:pt x="1097386" y="1235407"/>
                  </a:cubicBezTo>
                  <a:lnTo>
                    <a:pt x="1074345" y="1240059"/>
                  </a:lnTo>
                  <a:lnTo>
                    <a:pt x="351975" y="1240059"/>
                  </a:lnTo>
                  <a:lnTo>
                    <a:pt x="351538" y="1239264"/>
                  </a:lnTo>
                  <a:lnTo>
                    <a:pt x="327357" y="1237070"/>
                  </a:lnTo>
                  <a:cubicBezTo>
                    <a:pt x="315709" y="1233688"/>
                    <a:pt x="304708" y="1228083"/>
                    <a:pt x="295041" y="1220457"/>
                  </a:cubicBezTo>
                  <a:lnTo>
                    <a:pt x="284650" y="1208169"/>
                  </a:lnTo>
                  <a:lnTo>
                    <a:pt x="11550" y="661969"/>
                  </a:lnTo>
                  <a:lnTo>
                    <a:pt x="11579" y="661925"/>
                  </a:lnTo>
                  <a:lnTo>
                    <a:pt x="2085" y="639578"/>
                  </a:lnTo>
                  <a:cubicBezTo>
                    <a:pt x="-439" y="627714"/>
                    <a:pt x="-698" y="615370"/>
                    <a:pt x="1455" y="603247"/>
                  </a:cubicBezTo>
                  <a:lnTo>
                    <a:pt x="10856" y="579479"/>
                  </a:lnTo>
                  <a:lnTo>
                    <a:pt x="281297" y="38597"/>
                  </a:lnTo>
                  <a:lnTo>
                    <a:pt x="291104" y="24050"/>
                  </a:lnTo>
                  <a:cubicBezTo>
                    <a:pt x="299680" y="15473"/>
                    <a:pt x="309892" y="8533"/>
                    <a:pt x="321232" y="3737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2F6A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rPr>
                <a:t>4</a:t>
              </a:r>
              <a:endPara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ED2F6A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33" name="AutoShape 3">
              <a:extLst>
                <a:ext uri="{FF2B5EF4-FFF2-40B4-BE49-F238E27FC236}">
                  <a16:creationId xmlns:a16="http://schemas.microsoft.com/office/drawing/2014/main" id="{21524754-C788-4C9F-8E18-3ABD698E7CB0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863987" y="2224238"/>
              <a:ext cx="381000" cy="55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</p:grpSp>
      <p:pic>
        <p:nvPicPr>
          <p:cNvPr id="17" name="Content Placeholder 20" descr="logo">
            <a:extLst>
              <a:ext uri="{FF2B5EF4-FFF2-40B4-BE49-F238E27FC236}">
                <a16:creationId xmlns:a16="http://schemas.microsoft.com/office/drawing/2014/main" id="{AB11BA54-AD7F-4C34-9B43-FD02D2D551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16417" y="5208639"/>
            <a:ext cx="1564640" cy="1598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6815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6C80CA-7A4D-4892-8DF1-F880D9678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712" y="365125"/>
            <a:ext cx="11056088" cy="13255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hoặc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trẻ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việc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endParaRPr lang="en-US" sz="3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B22C7C-BADF-4BA3-8920-280DE32055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20" descr="logo">
            <a:extLst>
              <a:ext uri="{FF2B5EF4-FFF2-40B4-BE49-F238E27FC236}">
                <a16:creationId xmlns:a16="http://schemas.microsoft.com/office/drawing/2014/main" id="{14D58569-A3E1-4962-AFC2-923C325768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0385" y="-88265"/>
            <a:ext cx="1564640" cy="1598295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0B3BC56-B4ED-4CDB-A0B8-39903493604A}"/>
              </a:ext>
            </a:extLst>
          </p:cNvPr>
          <p:cNvSpPr/>
          <p:nvPr/>
        </p:nvSpPr>
        <p:spPr>
          <a:xfrm>
            <a:off x="3423684" y="1775637"/>
            <a:ext cx="5528930" cy="4231758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Giúp</a:t>
            </a:r>
            <a:r>
              <a: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endParaRPr lang="en-US" sz="28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l"/>
            <a:r>
              <a:rPr lang="vi-VN" sz="2800" b="0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Hôm nay chủ nhật</a:t>
            </a:r>
            <a:br>
              <a:rPr lang="vi-VN" sz="2800" b="0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 nghỉ ở nhà</a:t>
            </a:r>
            <a:br>
              <a:rPr lang="vi-VN" sz="2800" b="0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giúp mẹ cha</a:t>
            </a:r>
            <a:br>
              <a:rPr lang="vi-VN" sz="2800" b="0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Nhặt rau quét dọn.</a:t>
            </a:r>
          </a:p>
          <a:p>
            <a:pPr algn="l"/>
            <a:r>
              <a:rPr lang="vi-VN" sz="2800" b="0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Áo quần xếp gọn</a:t>
            </a:r>
            <a:br>
              <a:rPr lang="vi-VN" sz="2800" b="0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Dỗ bé cùng chơi</a:t>
            </a:r>
            <a:br>
              <a:rPr lang="vi-VN" sz="2800" b="0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Cha mẹ vui cười</a:t>
            </a:r>
            <a:br>
              <a:rPr lang="vi-VN" sz="2800" b="0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Khen con ngoan quá!</a:t>
            </a:r>
          </a:p>
        </p:txBody>
      </p:sp>
    </p:spTree>
    <p:extLst>
      <p:ext uri="{BB962C8B-B14F-4D97-AF65-F5344CB8AC3E}">
        <p14:creationId xmlns:p14="http://schemas.microsoft.com/office/powerpoint/2010/main" val="3709900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01D21793-E292-4BE4-8402-CBA6F1BCA5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907203"/>
            <a:ext cx="10905066" cy="5043592"/>
          </a:xfrm>
          <a:prstGeom prst="rect">
            <a:avLst/>
          </a:prstGeom>
        </p:spPr>
      </p:pic>
      <p:pic>
        <p:nvPicPr>
          <p:cNvPr id="6" name="Content Placeholder 20" descr="logo">
            <a:extLst>
              <a:ext uri="{FF2B5EF4-FFF2-40B4-BE49-F238E27FC236}">
                <a16:creationId xmlns:a16="http://schemas.microsoft.com/office/drawing/2014/main" id="{F3FA315B-E3B4-419C-9957-FC852A01FD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00385" y="-88265"/>
            <a:ext cx="1564640" cy="1598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60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>
            <a:extLst>
              <a:ext uri="{FF2B5EF4-FFF2-40B4-BE49-F238E27FC236}">
                <a16:creationId xmlns:a16="http://schemas.microsoft.com/office/drawing/2014/main" id="{50C12B26-75BB-45EE-9142-FBADDC9CDE9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2637125" y="-2667000"/>
            <a:ext cx="6858000" cy="12192000"/>
          </a:xfrm>
          <a:prstGeom prst="rect">
            <a:avLst/>
          </a:prstGeom>
        </p:spPr>
      </p:pic>
      <p:sp>
        <p:nvSpPr>
          <p:cNvPr id="21" name="20"/>
          <p:cNvSpPr/>
          <p:nvPr/>
        </p:nvSpPr>
        <p:spPr>
          <a:xfrm>
            <a:off x="4275390" y="2197892"/>
            <a:ext cx="5332043" cy="24622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Times New Roman"/>
              </a:rPr>
              <a:t>CỦNG CỐ BÀI HỌC</a:t>
            </a:r>
          </a:p>
        </p:txBody>
      </p:sp>
      <p:pic>
        <p:nvPicPr>
          <p:cNvPr id="18" name="Picture 2" descr="Kết nối tri thức với cuộc sống">
            <a:extLst>
              <a:ext uri="{FF2B5EF4-FFF2-40B4-BE49-F238E27FC236}">
                <a16:creationId xmlns:a16="http://schemas.microsoft.com/office/drawing/2014/main" id="{26C202A0-271C-47F3-B6F5-7E62753C3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BB614EA-B005-4C6A-8BBA-99EE489287FB}"/>
              </a:ext>
            </a:extLst>
          </p:cNvPr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80F2173-209B-4FCF-9251-0524DE89737A}"/>
                </a:ext>
              </a:extLst>
            </p:cNvPr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2F6DA80-3933-4153-98A0-A33494EFD727}"/>
                </a:ext>
              </a:extLst>
            </p:cNvPr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C3B2C71-710C-4D23-BD1D-E7C53B260006}"/>
                </a:ext>
              </a:extLst>
            </p:cNvPr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ABB32B4-D376-4BB5-A869-A9C2442AA919}"/>
                </a:ext>
              </a:extLst>
            </p:cNvPr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3CCF0C5-BDB2-4BB6-A93A-714EF4D84C1E}"/>
                </a:ext>
              </a:extLst>
            </p:cNvPr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5" name="18">
            <a:extLst>
              <a:ext uri="{FF2B5EF4-FFF2-40B4-BE49-F238E27FC236}">
                <a16:creationId xmlns:a16="http://schemas.microsoft.com/office/drawing/2014/main" id="{E197C50A-5293-4975-8C45-BE86E80C60F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14797" y="3429000"/>
            <a:ext cx="2263295" cy="3827929"/>
          </a:xfrm>
          <a:prstGeom prst="rect">
            <a:avLst/>
          </a:prstGeom>
        </p:spPr>
      </p:pic>
      <p:pic>
        <p:nvPicPr>
          <p:cNvPr id="17" name="Content Placeholder 20" descr="logo">
            <a:extLst>
              <a:ext uri="{FF2B5EF4-FFF2-40B4-BE49-F238E27FC236}">
                <a16:creationId xmlns:a16="http://schemas.microsoft.com/office/drawing/2014/main" id="{82B47712-E700-4A68-AA13-98F7D8B7D8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13677" y="-203704"/>
            <a:ext cx="1564640" cy="1598295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E0D8C864-6352-41AE-87FB-956139C449BA}"/>
              </a:ext>
            </a:extLst>
          </p:cNvPr>
          <p:cNvSpPr/>
          <p:nvPr/>
        </p:nvSpPr>
        <p:spPr>
          <a:xfrm>
            <a:off x="-29682" y="5927821"/>
            <a:ext cx="3668232" cy="93034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Liên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hệ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án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FB: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Hương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Thảo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Gmail: tranthao121006@gmail.com</a:t>
            </a:r>
          </a:p>
        </p:txBody>
      </p:sp>
    </p:spTree>
    <p:extLst>
      <p:ext uri="{BB962C8B-B14F-4D97-AF65-F5344CB8AC3E}">
        <p14:creationId xmlns:p14="http://schemas.microsoft.com/office/powerpoint/2010/main" val="36964521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3" grpId="0" bldLvl="0" animBg="1"/>
      <p:bldP spid="13" grpId="1" animBg="1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158</Words>
  <Application>Microsoft Office PowerPoint</Application>
  <PresentationFormat>Widescreen</PresentationFormat>
  <Paragraphs>21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Arial</vt:lpstr>
      <vt:lpstr>Arial-Rounded</vt:lpstr>
      <vt:lpstr>Calibri</vt:lpstr>
      <vt:lpstr>Calibri Light</vt:lpstr>
      <vt:lpstr>Montserrat Medium</vt:lpstr>
      <vt:lpstr>Office 主题</vt:lpstr>
      <vt:lpstr>3_Office Theme</vt:lpstr>
      <vt:lpstr>6_Office Theme</vt:lpstr>
      <vt:lpstr>1_Office 主题​​</vt:lpstr>
      <vt:lpstr>PowerPoint Presentation</vt:lpstr>
      <vt:lpstr>PowerPoint Presentation</vt:lpstr>
      <vt:lpstr>PowerPoint Presentation</vt:lpstr>
      <vt:lpstr>1. Tìm đọc bài thơ hoặc câu chuyện viết về trẻ em làm việc nhà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duong thai</cp:lastModifiedBy>
  <cp:revision>9</cp:revision>
  <dcterms:created xsi:type="dcterms:W3CDTF">2021-05-22T09:15:26Z</dcterms:created>
  <dcterms:modified xsi:type="dcterms:W3CDTF">2021-09-22T13:49:02Z</dcterms:modified>
</cp:coreProperties>
</file>