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48" r:id="rId5"/>
  </p:sldMasterIdLst>
  <p:notesMasterIdLst>
    <p:notesMasterId r:id="rId19"/>
  </p:notesMasterIdLst>
  <p:sldIdLst>
    <p:sldId id="257" r:id="rId6"/>
    <p:sldId id="474" r:id="rId7"/>
    <p:sldId id="467" r:id="rId8"/>
    <p:sldId id="509" r:id="rId9"/>
    <p:sldId id="511" r:id="rId10"/>
    <p:sldId id="499" r:id="rId11"/>
    <p:sldId id="510" r:id="rId12"/>
    <p:sldId id="512" r:id="rId13"/>
    <p:sldId id="513" r:id="rId14"/>
    <p:sldId id="340" r:id="rId15"/>
    <p:sldId id="480" r:id="rId16"/>
    <p:sldId id="515" r:id="rId17"/>
    <p:sldId id="4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0" d="100"/>
          <a:sy n="70"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9/22/2021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9/22/2021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9/22/2021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28.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3"/>
          <a:stretch>
            <a:fillRect/>
          </a:stretch>
        </p:blipFill>
        <p:spPr>
          <a:xfrm>
            <a:off x="10724388" y="255644"/>
            <a:ext cx="1564640" cy="1598295"/>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4"/>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967</Words>
  <Application>Microsoft Office PowerPoint</Application>
  <PresentationFormat>Widescreen</PresentationFormat>
  <Paragraphs>74</Paragraphs>
  <Slides>13</Slides>
  <Notes>10</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Microsoft YaHei</vt:lpstr>
      <vt:lpstr>Arial</vt:lpstr>
      <vt:lpstr>Arial-Rounded</vt:lpstr>
      <vt:lpstr>Calibri</vt:lpstr>
      <vt:lpstr>Calibri Light</vt:lpstr>
      <vt:lpstr>Montserrat Medium</vt:lpstr>
      <vt:lpstr>1_Office Theme</vt:lpstr>
      <vt:lpstr>3_Office Theme</vt:lpstr>
      <vt:lpstr>4_Office Theme</vt:lpstr>
      <vt:lpstr>5_Office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duong thai</cp:lastModifiedBy>
  <cp:revision>13</cp:revision>
  <dcterms:created xsi:type="dcterms:W3CDTF">2021-05-22T02:17:04Z</dcterms:created>
  <dcterms:modified xsi:type="dcterms:W3CDTF">2021-09-22T09:19:53Z</dcterms:modified>
</cp:coreProperties>
</file>