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57" r:id="rId5"/>
    <p:sldId id="259" r:id="rId6"/>
    <p:sldId id="311" r:id="rId7"/>
    <p:sldId id="318" r:id="rId8"/>
    <p:sldId id="319" r:id="rId9"/>
    <p:sldId id="340" r:id="rId10"/>
    <p:sldId id="320" r:id="rId11"/>
    <p:sldId id="278" r:id="rId12"/>
    <p:sldId id="322" r:id="rId13"/>
    <p:sldId id="323" r:id="rId14"/>
    <p:sldId id="341" r:id="rId15"/>
    <p:sldId id="325" r:id="rId16"/>
    <p:sldId id="326" r:id="rId17"/>
    <p:sldId id="327" r:id="rId18"/>
    <p:sldId id="342" r:id="rId19"/>
    <p:sldId id="329" r:id="rId20"/>
    <p:sldId id="343" r:id="rId21"/>
    <p:sldId id="331" r:id="rId22"/>
    <p:sldId id="332" r:id="rId23"/>
    <p:sldId id="333" r:id="rId24"/>
    <p:sldId id="334" r:id="rId25"/>
    <p:sldId id="335" r:id="rId26"/>
    <p:sldId id="20075770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150" y="-250190"/>
            <a:ext cx="2185670" cy="2185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  <p:pic>
        <p:nvPicPr>
          <p:cNvPr id="6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443831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81067" y="1340202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pic>
        <p:nvPicPr>
          <p:cNvPr id="13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pic>
        <p:nvPicPr>
          <p:cNvPr id="7" name="Content Placeholder 20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5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pic>
        <p:nvPicPr>
          <p:cNvPr id="15" name="Content Placeholder 20" descr="log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740" y="0"/>
            <a:ext cx="1133475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5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583</Words>
  <Application>Microsoft Office PowerPoint</Application>
  <PresentationFormat>Widescreen</PresentationFormat>
  <Paragraphs>75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.VnAvant</vt:lpstr>
      <vt:lpstr>Arial</vt:lpstr>
      <vt:lpstr>Arial-Rounded</vt:lpstr>
      <vt:lpstr>Calibri</vt:lpstr>
      <vt:lpstr>Calibri Light</vt:lpstr>
      <vt:lpstr>Times New Roman</vt:lpstr>
      <vt:lpstr>字魂59号-创粗黑</vt:lpstr>
      <vt:lpstr>1_Office Theme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22</cp:revision>
  <dcterms:created xsi:type="dcterms:W3CDTF">2021-05-28T08:00:00Z</dcterms:created>
  <dcterms:modified xsi:type="dcterms:W3CDTF">2021-09-22T13:57:08Z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