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301" r:id="rId2"/>
    <p:sldId id="429" r:id="rId3"/>
    <p:sldId id="302" r:id="rId4"/>
    <p:sldId id="303" r:id="rId5"/>
    <p:sldId id="304" r:id="rId6"/>
    <p:sldId id="275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</p:sldIdLst>
  <p:sldSz cx="9144000" cy="5143500" type="screen16x9"/>
  <p:notesSz cx="6858000" cy="9144000"/>
  <p:embeddedFontLst>
    <p:embeddedFont>
      <p:font typeface="Baloo 2" panose="020B0604020202020204" charset="0"/>
      <p:regular r:id="rId17"/>
      <p:bold r:id="rId18"/>
    </p:embeddedFont>
    <p:embeddedFont>
      <p:font typeface="HP001 4H" panose="020B0603050302020204" pitchFamily="34" charset="0"/>
      <p:bold r:id="rId19"/>
    </p:embeddedFont>
    <p:embeddedFont>
      <p:font typeface="Pangolin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91" d="100"/>
          <a:sy n="91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6: </a:t>
            </a:r>
            <a:br>
              <a:rPr lang="en-US" dirty="0"/>
            </a:b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7230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3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6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02795" y="577009"/>
            <a:ext cx="21446" cy="39894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728181" y="725825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Thứ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14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tháng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10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971555" y="1233479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       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Hoạt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động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trải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nghiệm</a:t>
            </a:r>
            <a:endParaRPr lang="en-US" sz="2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227E4-A7F3-41B6-A1FD-5C35EB5558DA}"/>
              </a:ext>
            </a:extLst>
          </p:cNvPr>
          <p:cNvSpPr txBox="1"/>
          <p:nvPr/>
        </p:nvSpPr>
        <p:spPr>
          <a:xfrm>
            <a:off x="1102935" y="1743230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   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Góc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học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tập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H" panose="020B0603050302020204" pitchFamily="34" charset="0"/>
              </a:rPr>
              <a:t>em</a:t>
            </a:r>
            <a:endParaRPr lang="en-US" sz="2600" b="1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38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- Hát, đọc thơ về đồ dùng học tập.</a:t>
            </a:r>
            <a:endParaRPr lang="en-US" sz="2400" dirty="0"/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+mn-lt"/>
              </a:rPr>
              <a:t>Nêu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cảm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xúc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của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em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sau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khi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sắp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xếp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đồ</a:t>
            </a:r>
            <a:r>
              <a:rPr lang="en" sz="3200" dirty="0">
                <a:latin typeface="+mn-lt"/>
              </a:rPr>
              <a:t> d</a:t>
            </a:r>
            <a:r>
              <a:rPr lang="en-US" sz="3200" dirty="0">
                <a:latin typeface="+mn-lt"/>
              </a:rPr>
              <a:t>u</a:t>
            </a:r>
            <a:r>
              <a:rPr lang="en" sz="3200" dirty="0">
                <a:latin typeface="+mn-lt"/>
              </a:rPr>
              <a:t>ng </a:t>
            </a:r>
            <a:r>
              <a:rPr lang="en" sz="3200" dirty="0" err="1">
                <a:latin typeface="+mn-lt"/>
              </a:rPr>
              <a:t>học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tập</a:t>
            </a:r>
            <a:r>
              <a:rPr lang="en" sz="3200" dirty="0">
                <a:latin typeface="+mn-lt"/>
              </a:rPr>
              <a:t>.</a:t>
            </a:r>
            <a:endParaRPr sz="3200" dirty="0">
              <a:latin typeface="+mn-lt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7390165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88948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7FFC3-DB50-E14A-B8B1-3F5BA118DE7A}"/>
              </a:ext>
            </a:extLst>
          </p:cNvPr>
          <p:cNvSpPr/>
          <p:nvPr/>
        </p:nvSpPr>
        <p:spPr>
          <a:xfrm>
            <a:off x="707571" y="265793"/>
            <a:ext cx="332975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350</Words>
  <Application>Microsoft Office PowerPoint</Application>
  <PresentationFormat>On-screen Show (16:9)</PresentationFormat>
  <Paragraphs>42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UTM Androgyne</vt:lpstr>
      <vt:lpstr>Arial</vt:lpstr>
      <vt:lpstr>Pangolin</vt:lpstr>
      <vt:lpstr>UTM Cookies</vt:lpstr>
      <vt:lpstr>HP001 4H</vt:lpstr>
      <vt:lpstr>Baloo 2</vt:lpstr>
      <vt:lpstr>English Vocabulary Workshop by Slidesgo</vt:lpstr>
      <vt:lpstr>Bài 6:  Góc học tập của em</vt:lpstr>
      <vt:lpstr>PowerPoint Presentation</vt:lpstr>
      <vt:lpstr>PowerPoint Presentation</vt:lpstr>
      <vt:lpstr>PowerPoint Presentation</vt:lpstr>
      <vt:lpstr>PowerPoint Presentation</vt:lpstr>
      <vt:lpstr>Nêu cảm xúc của em sau khi sắp xếp đồ dung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duong thai</cp:lastModifiedBy>
  <cp:revision>37</cp:revision>
  <dcterms:modified xsi:type="dcterms:W3CDTF">2021-10-14T09:08:07Z</dcterms:modified>
</cp:coreProperties>
</file>