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429" r:id="rId3"/>
    <p:sldId id="271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7" r:id="rId12"/>
    <p:sldId id="269" r:id="rId13"/>
    <p:sldId id="27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328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5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trống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vâng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giờ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Chú</a:t>
            </a:r>
            <a:r>
              <a:rPr lang="en-US" sz="2400" dirty="0">
                <a:solidFill>
                  <a:schemeClr val="accent4"/>
                </a:solidFill>
              </a:rPr>
              <a:t> ý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Quan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tâm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kính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với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thầy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cô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1.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ốm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nhưng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Lan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dưới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trưởng</a:t>
            </a:r>
            <a:r>
              <a:rPr lang="en-US" sz="2400" dirty="0">
                <a:solidFill>
                  <a:schemeClr val="accent4"/>
                </a:solidFill>
              </a:rPr>
              <a:t>, Lan </a:t>
            </a:r>
            <a:r>
              <a:rPr lang="en-US" sz="2400" dirty="0" err="1">
                <a:solidFill>
                  <a:schemeClr val="accent4"/>
                </a:solidFill>
              </a:rPr>
              <a:t>kéo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đã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sự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kính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trọng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4" y="0"/>
            <a:ext cx="11145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751389" y="769345"/>
            <a:ext cx="28595" cy="531930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1416078" y="967766"/>
            <a:ext cx="8262217" cy="62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67" b="1" err="1">
                <a:solidFill>
                  <a:schemeClr val="accent2"/>
                </a:solidFill>
                <a:latin typeface="HP001 4H" panose="020B0603050302020204" pitchFamily="34" charset="0"/>
              </a:rPr>
              <a:t>Thứ</a:t>
            </a:r>
            <a:r>
              <a:rPr lang="en-US" sz="3467" b="1">
                <a:solidFill>
                  <a:schemeClr val="accent2"/>
                </a:solidFill>
                <a:latin typeface="HP001 4H" panose="020B0603050302020204" pitchFamily="34" charset="0"/>
              </a:rPr>
              <a:t> ba </a:t>
            </a:r>
            <a:r>
              <a:rPr lang="en-US" sz="3467" b="1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3467" b="1">
                <a:solidFill>
                  <a:schemeClr val="accent2"/>
                </a:solidFill>
                <a:latin typeface="HP001 4H" panose="020B0603050302020204" pitchFamily="34" charset="0"/>
              </a:rPr>
              <a:t> 19 </a:t>
            </a:r>
            <a:r>
              <a:rPr lang="en-US" sz="3467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tháng</a:t>
            </a:r>
            <a:r>
              <a:rPr lang="en-US" sz="3467" b="1" dirty="0">
                <a:solidFill>
                  <a:schemeClr val="accent2"/>
                </a:solidFill>
                <a:latin typeface="HP001 4H" panose="020B0603050302020204" pitchFamily="34" charset="0"/>
              </a:rPr>
              <a:t> 10 </a:t>
            </a:r>
            <a:r>
              <a:rPr lang="en-US" sz="3467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3467" b="1" dirty="0">
                <a:solidFill>
                  <a:schemeClr val="accent2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2161680" y="1658651"/>
            <a:ext cx="8262217" cy="62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67" b="1">
                <a:solidFill>
                  <a:schemeClr val="accent2"/>
                </a:solidFill>
                <a:latin typeface="HP001 4H" panose="020B0603050302020204" pitchFamily="34" charset="0"/>
              </a:rPr>
              <a:t>         Đạo đức</a:t>
            </a:r>
            <a:endParaRPr lang="en-US" sz="3467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1416081" y="2359301"/>
            <a:ext cx="8262216" cy="62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67" b="1">
                <a:solidFill>
                  <a:schemeClr val="accent2"/>
                </a:solidFill>
                <a:latin typeface="HP001 4H" panose="020B0603050302020204" pitchFamily="34" charset="0"/>
              </a:rPr>
              <a:t>Kính trọng thầy giáo, cô giáo &lt;tiết 2&gt;   </a:t>
            </a:r>
            <a:endParaRPr lang="en-US" sz="3467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38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mệt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dạy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múa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hăng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Tặng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chúc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mừng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ngày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Việt</a:t>
            </a:r>
            <a:r>
              <a:rPr lang="en-US" sz="2400" dirty="0">
                <a:solidFill>
                  <a:schemeClr val="accent4"/>
                </a:solidFill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vở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chưa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405</Words>
  <Application>Microsoft Office PowerPoint</Application>
  <PresentationFormat>Widescreen</PresentationFormat>
  <Paragraphs>49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HP001 4H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duong thai</cp:lastModifiedBy>
  <cp:revision>15</cp:revision>
  <dcterms:created xsi:type="dcterms:W3CDTF">2021-06-11T02:39:36Z</dcterms:created>
  <dcterms:modified xsi:type="dcterms:W3CDTF">2021-10-19T04:40:34Z</dcterms:modified>
</cp:coreProperties>
</file>