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5"/>
  </p:notesMasterIdLst>
  <p:sldIdLst>
    <p:sldId id="346" r:id="rId2"/>
    <p:sldId id="347" r:id="rId3"/>
    <p:sldId id="316" r:id="rId4"/>
    <p:sldId id="426" r:id="rId5"/>
    <p:sldId id="318" r:id="rId6"/>
    <p:sldId id="319" r:id="rId7"/>
    <p:sldId id="348" r:id="rId8"/>
    <p:sldId id="349" r:id="rId9"/>
    <p:sldId id="320" r:id="rId10"/>
    <p:sldId id="323" r:id="rId11"/>
    <p:sldId id="350" r:id="rId12"/>
    <p:sldId id="351" r:id="rId13"/>
    <p:sldId id="340" r:id="rId14"/>
    <p:sldId id="325" r:id="rId15"/>
    <p:sldId id="341" r:id="rId16"/>
    <p:sldId id="324" r:id="rId17"/>
    <p:sldId id="353" r:id="rId18"/>
    <p:sldId id="427" r:id="rId19"/>
    <p:sldId id="327" r:id="rId20"/>
    <p:sldId id="328" r:id="rId21"/>
    <p:sldId id="354" r:id="rId22"/>
    <p:sldId id="329" r:id="rId23"/>
    <p:sldId id="355" r:id="rId24"/>
    <p:sldId id="330" r:id="rId25"/>
    <p:sldId id="356" r:id="rId26"/>
    <p:sldId id="331" r:id="rId27"/>
    <p:sldId id="332" r:id="rId28"/>
    <p:sldId id="334" r:id="rId29"/>
    <p:sldId id="357" r:id="rId30"/>
    <p:sldId id="358" r:id="rId31"/>
    <p:sldId id="359" r:id="rId32"/>
    <p:sldId id="360" r:id="rId33"/>
    <p:sldId id="342" r:id="rId34"/>
  </p:sldIdLst>
  <p:sldSz cx="6858000" cy="5143500"/>
  <p:notesSz cx="6858000" cy="9144000"/>
  <p:embeddedFontLst>
    <p:embeddedFont>
      <p:font typeface="HP001 4 hàng" panose="020B0604020202020204" charset="0"/>
      <p:regular r:id="rId36"/>
      <p:bold r:id="rId37"/>
    </p:embeddedFont>
    <p:embeddedFont>
      <p:font typeface="HP001 4H" panose="020B0603050302020204" pitchFamily="34" charset="0"/>
      <p:bold r:id="rId38"/>
    </p:embeddedFont>
    <p:embeddedFont>
      <p:font typeface="HP001 5 hàng" panose="020B0604020202020204" charset="0"/>
      <p:regular r:id="rId39"/>
      <p:bold r:id="rId40"/>
    </p:embeddedFont>
    <p:embeddedFont>
      <p:font typeface="Kalam" panose="020B0604020202020204" charset="0"/>
      <p:regular r:id="rId41"/>
      <p:bold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112" d="100"/>
          <a:sy n="112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603724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194123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Sân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nhộn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nhịp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Hồng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xinh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834061"/>
            <a:ext cx="43352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470" y="1384066"/>
            <a:ext cx="3455412" cy="3417736"/>
            <a:chOff x="539976" y="1516005"/>
            <a:chExt cx="3305058" cy="3171669"/>
          </a:xfrm>
        </p:grpSpPr>
        <p:pic>
          <p:nvPicPr>
            <p:cNvPr id="7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432" r="10265" b="73714"/>
            <a:stretch/>
          </p:blipFill>
          <p:spPr bwMode="auto">
            <a:xfrm>
              <a:off x="550074" y="1576446"/>
              <a:ext cx="3294960" cy="311122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976" y="1516005"/>
              <a:ext cx="1406072" cy="61890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69439" y="2238958"/>
            <a:ext cx="2881998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lớp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khung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cửa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sổ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lá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Quạt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8" y="1829205"/>
            <a:ext cx="443563" cy="4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402705" y="1796310"/>
            <a:ext cx="3194281" cy="2729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44685" y="2376335"/>
            <a:ext cx="3312208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đêm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mơ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Bỗng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khúc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khích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Ngỡ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đang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Cùng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đùa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vui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72971" y="1886311"/>
            <a:ext cx="456801" cy="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sinh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chơi</a:t>
            </a:r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894010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484409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Sân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nhộn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nhịp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Hồng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xinh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2124347"/>
            <a:ext cx="433526" cy="43352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4043419" y="3710502"/>
            <a:ext cx="1964274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43419" y="4150910"/>
            <a:ext cx="1733538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yêu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935185" y="2197755"/>
            <a:ext cx="876239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nhớ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06890" y="2251402"/>
            <a:ext cx="2671905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Lời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cô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ngọt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ngào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Thấm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Thấy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ghê</a:t>
            </a:r>
            <a:r>
              <a:rPr lang="en-US" sz="1800" dirty="0">
                <a:latin typeface="UTM Avo" panose="02040603050506020204" pitchFamily="18" charset="0"/>
              </a:rPr>
              <a:t>!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726184" y="1826882"/>
            <a:ext cx="416659" cy="42452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12789" y="2673036"/>
            <a:ext cx="189721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912789" y="3092136"/>
            <a:ext cx="195845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err="1">
                <a:latin typeface="UTM Avo" panose="02040603050506020204" pitchFamily="18" charset="0"/>
              </a:rPr>
              <a:t>nào</a:t>
            </a:r>
            <a:r>
              <a:rPr lang="en-US" sz="1600">
                <a:latin typeface="UTM Avo" panose="02040603050506020204" pitchFamily="18" charset="0"/>
              </a:rPr>
              <a:t> </a:t>
            </a:r>
            <a:r>
              <a:rPr lang="en-US" sz="1600" dirty="0">
                <a:latin typeface="UTM Avo" panose="02040603050506020204" pitchFamily="18" charset="0"/>
              </a:rPr>
              <a:t>t</a:t>
            </a:r>
            <a:r>
              <a:rPr lang="en-US" sz="1600">
                <a:latin typeface="UTM Avo" panose="02040603050506020204" pitchFamily="18" charset="0"/>
              </a:rPr>
              <a:t>rong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9222" y="1613327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77749" y="1592982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Kết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 </a:t>
            </a: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điểm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5450" y="2523885"/>
            <a:ext cx="2847886" cy="432907"/>
            <a:chOff x="764010" y="2384269"/>
            <a:chExt cx="2847886" cy="432907"/>
          </a:xfrm>
        </p:grpSpPr>
        <p:sp>
          <p:nvSpPr>
            <p:cNvPr id="17" name="Rounded Rectangle 16"/>
            <p:cNvSpPr/>
            <p:nvPr/>
          </p:nvSpPr>
          <p:spPr>
            <a:xfrm>
              <a:off x="764010" y="2384269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cô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5450" y="3133246"/>
            <a:ext cx="2847886" cy="432907"/>
            <a:chOff x="764010" y="2854014"/>
            <a:chExt cx="2847886" cy="432907"/>
          </a:xfrm>
        </p:grpSpPr>
        <p:sp>
          <p:nvSpPr>
            <p:cNvPr id="19" name="Rounded Rectangle 18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Sân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trường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5450" y="1914524"/>
            <a:ext cx="2848513" cy="432907"/>
            <a:chOff x="764010" y="1914524"/>
            <a:chExt cx="2848513" cy="432907"/>
          </a:xfrm>
        </p:grpSpPr>
        <p:sp>
          <p:nvSpPr>
            <p:cNvPr id="2" name="Rounded Rectangle 1"/>
            <p:cNvSpPr/>
            <p:nvPr/>
          </p:nvSpPr>
          <p:spPr>
            <a:xfrm>
              <a:off x="764010" y="191452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Gương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51163" y="1914524"/>
            <a:ext cx="1762273" cy="432907"/>
            <a:chOff x="659775" y="1914524"/>
            <a:chExt cx="1762273" cy="432907"/>
          </a:xfrm>
        </p:grpSpPr>
        <p:sp>
          <p:nvSpPr>
            <p:cNvPr id="26" name="Rounded Rectangle 25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nhịp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51163" y="2523885"/>
            <a:ext cx="1762273" cy="432907"/>
            <a:chOff x="659775" y="1914524"/>
            <a:chExt cx="1762273" cy="432907"/>
          </a:xfrm>
        </p:grpSpPr>
        <p:sp>
          <p:nvSpPr>
            <p:cNvPr id="29" name="Rounded Rectangle 28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ngọt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ngào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51163" y="3133245"/>
            <a:ext cx="1762273" cy="432907"/>
            <a:chOff x="659775" y="1914524"/>
            <a:chExt cx="1762273" cy="432907"/>
          </a:xfrm>
        </p:grpSpPr>
        <p:sp>
          <p:nvSpPr>
            <p:cNvPr id="32" name="Rounded Rectangle 31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UTM Avo" panose="02040603050506020204" pitchFamily="18" charset="0"/>
                </a:rPr>
                <a:t>hồng hào.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>
            <a:stCxn id="22" idx="2"/>
            <a:endCxn id="33" idx="2"/>
          </p:cNvCxnSpPr>
          <p:nvPr/>
        </p:nvCxnSpPr>
        <p:spPr>
          <a:xfrm>
            <a:off x="3494413" y="2131805"/>
            <a:ext cx="556750" cy="1218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0" idx="2"/>
            <a:endCxn id="30" idx="2"/>
          </p:cNvCxnSpPr>
          <p:nvPr/>
        </p:nvCxnSpPr>
        <p:spPr>
          <a:xfrm>
            <a:off x="3493786" y="2740338"/>
            <a:ext cx="557377" cy="8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2"/>
            <a:endCxn id="27" idx="2"/>
          </p:cNvCxnSpPr>
          <p:nvPr/>
        </p:nvCxnSpPr>
        <p:spPr>
          <a:xfrm flipV="1">
            <a:off x="3493786" y="2131805"/>
            <a:ext cx="557377" cy="12178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46914E-6 L -0.08264 0.237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1185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95062E-6 L -0.08264 3.9506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5679E-6 L -0.08264 -0.236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0" y="0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hai </a:t>
            </a:r>
            <a:r>
              <a:rPr lang="en-US" sz="2600" b="1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18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Đọc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49597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Yêu lắm trường </a:t>
            </a:r>
            <a:r>
              <a:rPr lang="el-GR" sz="2600" b="1">
                <a:solidFill>
                  <a:schemeClr val="accent2"/>
                </a:solidFill>
                <a:latin typeface="HP001 4H" panose="020B0603050302020204" pitchFamily="34" charset="0"/>
              </a:rPr>
              <a:t>Π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!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D57B1-0AD3-46F4-A4B3-9A8FAD9285AC}"/>
              </a:ext>
            </a:extLst>
          </p:cNvPr>
          <p:cNvSpPr txBox="1"/>
          <p:nvPr/>
        </p:nvSpPr>
        <p:spPr>
          <a:xfrm>
            <a:off x="-557337" y="2252375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Câu 2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B468F-E465-413A-9629-1BD69B433AA8}"/>
              </a:ext>
            </a:extLst>
          </p:cNvPr>
          <p:cNvSpPr txBox="1"/>
          <p:nvPr/>
        </p:nvSpPr>
        <p:spPr>
          <a:xfrm>
            <a:off x="-379300" y="2770456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Gương mặt các bạn hồng hào.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E519A-DAA1-4BBD-8FAE-655DB32B882F}"/>
              </a:ext>
            </a:extLst>
          </p:cNvPr>
          <p:cNvSpPr txBox="1"/>
          <p:nvPr/>
        </p:nvSpPr>
        <p:spPr>
          <a:xfrm>
            <a:off x="-286722" y="328178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 Lời cô ngọt ngào.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10DBB2-DFCE-40C4-AEE3-B889A8DAB43E}"/>
              </a:ext>
            </a:extLst>
          </p:cNvPr>
          <p:cNvSpPr txBox="1"/>
          <p:nvPr/>
        </p:nvSpPr>
        <p:spPr>
          <a:xfrm>
            <a:off x="-226900" y="3794531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Sân trường nhộn nhịp.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76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  <p:sp>
        <p:nvSpPr>
          <p:cNvPr id="60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2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5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3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104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se Pads Voice Sing Boy Singing Song White Singer: Amazon.co.uk:  Electron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712312" y="2171699"/>
            <a:ext cx="1463355" cy="2134059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883920"/>
            <a:ext cx="2359159" cy="1355672"/>
          </a:xfrm>
          <a:prstGeom prst="rect">
            <a:avLst/>
          </a:prstGeom>
        </p:spPr>
      </p:pic>
      <p:pic>
        <p:nvPicPr>
          <p:cNvPr id="11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6"/>
          <a:srcRect r="21329"/>
          <a:stretch/>
        </p:blipFill>
        <p:spPr>
          <a:xfrm>
            <a:off x="282012" y="307649"/>
            <a:ext cx="6305834" cy="422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0029" y="3734608"/>
            <a:ext cx="5516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trường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</p:txBody>
      </p:sp>
      <p:pic>
        <p:nvPicPr>
          <p:cNvPr id="6" name="Picture 2" descr="Mouse Pads Voice Sing Boy Singing Song White Singer: Amazon.co.uk:  Electronics">
            <a:extLst>
              <a:ext uri="{FF2B5EF4-FFF2-40B4-BE49-F238E27FC236}">
                <a16:creationId xmlns:a16="http://schemas.microsoft.com/office/drawing/2014/main" id="{F4FBAB6B-5C16-4C18-9CED-FF2C7C137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362392" y="1783129"/>
            <a:ext cx="1467352" cy="2139888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FCCFF-0378-42F3-A0BE-1CD93378C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909157"/>
            <a:ext cx="2365603" cy="13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4100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3" y="1416575"/>
            <a:ext cx="2525076" cy="3412266"/>
          </a:xfrm>
          <a:prstGeom prst="roundRect">
            <a:avLst>
              <a:gd name="adj" fmla="val 1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25923" r="12361" b="3780"/>
          <a:stretch/>
        </p:blipFill>
        <p:spPr bwMode="auto">
          <a:xfrm>
            <a:off x="3936911" y="3057436"/>
            <a:ext cx="1588817" cy="1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5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341" r="50710" b="9362"/>
          <a:stretch/>
        </p:blipFill>
        <p:spPr bwMode="auto">
          <a:xfrm>
            <a:off x="3789680" y="2999737"/>
            <a:ext cx="1483360" cy="16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ữ hoa cỡ nhỡ - Ê - Tiếng Việt - Trần Thị Phương - Website của Trần Thị  Ph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10857" r="12635" b="16609"/>
          <a:stretch/>
        </p:blipFill>
        <p:spPr bwMode="auto">
          <a:xfrm>
            <a:off x="1418614" y="1416575"/>
            <a:ext cx="2371066" cy="3312994"/>
          </a:xfrm>
          <a:prstGeom prst="roundRect">
            <a:avLst>
              <a:gd name="adj" fmla="val 238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E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5" end="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76" y="1387254"/>
            <a:ext cx="4427281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Hướng dẫn viết chữ Ê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554" y="1387254"/>
            <a:ext cx="4271023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24670" y="1315979"/>
            <a:ext cx="3578942" cy="3354931"/>
            <a:chOff x="1724670" y="1315979"/>
            <a:chExt cx="3578942" cy="3354931"/>
          </a:xfrm>
        </p:grpSpPr>
        <p:pic>
          <p:nvPicPr>
            <p:cNvPr id="3" name="CE4808A9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037" r="6569" b="13565"/>
            <a:stretch/>
          </p:blipFill>
          <p:spPr>
            <a:xfrm>
              <a:off x="1724670" y="1315979"/>
              <a:ext cx="3578942" cy="33549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08786" y="1315979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3342" y="1641215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50142" y="1315979"/>
            <a:ext cx="3553470" cy="3294989"/>
            <a:chOff x="1750142" y="2732185"/>
            <a:chExt cx="3578942" cy="3294989"/>
          </a:xfrm>
        </p:grpSpPr>
        <p:pic>
          <p:nvPicPr>
            <p:cNvPr id="7" name="0F12EE8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858" r="6294" b="15109"/>
            <a:stretch/>
          </p:blipFill>
          <p:spPr>
            <a:xfrm>
              <a:off x="1750142" y="2732185"/>
              <a:ext cx="3578942" cy="32949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94484" y="2736173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040" y="3061409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2929" y="1206282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5185" y="1599572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917237" y="25708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E,C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 y, 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08207" y="1095374"/>
            <a:ext cx="3973431" cy="1428266"/>
            <a:chOff x="1076478" y="1030107"/>
            <a:chExt cx="3973431" cy="14282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5" t="-612" r="41068" b="16087"/>
            <a:stretch/>
          </p:blipFill>
          <p:spPr>
            <a:xfrm>
              <a:off x="1076478" y="1030107"/>
              <a:ext cx="3973431" cy="14282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73165" y="1297364"/>
              <a:ext cx="3342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ΐ</a:t>
              </a:r>
              <a:r>
                <a:rPr lang="vi-VN" sz="2800" dirty="0">
                  <a:latin typeface="HP001 4 hàng" panose="020B0603050302020204" pitchFamily="34" charset="0"/>
                </a:rPr>
                <a:t>łu jái ǇrưŊg.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3328" y="1858235"/>
              <a:ext cx="298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Có hàng cây mát.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6097" y="425185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BỮA ĂN TRƯA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93925" y="945578"/>
            <a:ext cx="43211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chan</a:t>
            </a:r>
            <a:r>
              <a:rPr lang="en-US" i="1" dirty="0">
                <a:latin typeface="UTM Avo" panose="02040603050506020204" pitchFamily="18" charset="0"/>
              </a:rPr>
              <a:t>, </a:t>
            </a:r>
            <a:r>
              <a:rPr lang="en-US" i="1" dirty="0" err="1">
                <a:latin typeface="UTM Avo" panose="02040603050506020204" pitchFamily="18" charset="0"/>
              </a:rPr>
              <a:t>cô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bé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bên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cửa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sổ</a:t>
            </a:r>
            <a:r>
              <a:rPr lang="en-US" i="1" dirty="0">
                <a:latin typeface="UTM Avo" panose="02040603050506020204" pitchFamily="18" charset="0"/>
              </a:rPr>
              <a:t>.</a:t>
            </a:r>
            <a:endParaRPr lang="vi-VN" i="1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4387743" y="1490468"/>
            <a:ext cx="1834808" cy="175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593493" y="1362530"/>
            <a:ext cx="1834808" cy="2013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4471848" y="3243163"/>
            <a:ext cx="1834808" cy="15764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593493" y="3248026"/>
            <a:ext cx="1971440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wnload Female Clipart Presentation - Teacher Clipart - Png Download  (#85017) -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3" y="2390239"/>
            <a:ext cx="2086799" cy="188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1258177" y="636815"/>
            <a:ext cx="3995994" cy="41461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1208721" y="1583968"/>
            <a:ext cx="4920834" cy="3253979"/>
            <a:chOff x="832266" y="1717658"/>
            <a:chExt cx="4639381" cy="3073280"/>
          </a:xfrm>
        </p:grpSpPr>
        <p:pic>
          <p:nvPicPr>
            <p:cNvPr id="2050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42000" r="8800" b="22750"/>
            <a:stretch/>
          </p:blipFill>
          <p:spPr bwMode="auto">
            <a:xfrm>
              <a:off x="1070528" y="1717658"/>
              <a:ext cx="4401119" cy="28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2266" y="2948940"/>
              <a:ext cx="3046314" cy="18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24572" y="3336979"/>
            <a:ext cx="4011773" cy="42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Bức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tranh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này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vẽ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gì</a:t>
            </a:r>
            <a:r>
              <a:rPr lang="en-US" sz="1700" dirty="0">
                <a:latin typeface="UTM Avo" panose="02040603050506020204" pitchFamily="18" charset="0"/>
              </a:rPr>
              <a:t>?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1180086" y="518011"/>
            <a:ext cx="4335343" cy="41528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920" y="573936"/>
            <a:ext cx="5345823" cy="3993077"/>
            <a:chOff x="996920" y="573936"/>
            <a:chExt cx="5345823" cy="3993077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3" t="49605" r="46775" b="29349"/>
            <a:stretch/>
          </p:blipFill>
          <p:spPr bwMode="auto">
            <a:xfrm>
              <a:off x="996920" y="573936"/>
              <a:ext cx="4968451" cy="39930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65486" y="1637023"/>
              <a:ext cx="1277257" cy="1543050"/>
            </a:xfrm>
            <a:custGeom>
              <a:avLst/>
              <a:gdLst>
                <a:gd name="connsiteX0" fmla="*/ 0 w 1277257"/>
                <a:gd name="connsiteY0" fmla="*/ 0 h 1219200"/>
                <a:gd name="connsiteX1" fmla="*/ 1277257 w 1277257"/>
                <a:gd name="connsiteY1" fmla="*/ 0 h 1219200"/>
                <a:gd name="connsiteX2" fmla="*/ 1277257 w 1277257"/>
                <a:gd name="connsiteY2" fmla="*/ 1219200 h 1219200"/>
                <a:gd name="connsiteX3" fmla="*/ 0 w 1277257"/>
                <a:gd name="connsiteY3" fmla="*/ 1219200 h 1219200"/>
                <a:gd name="connsiteX4" fmla="*/ 0 w 1277257"/>
                <a:gd name="connsiteY4" fmla="*/ 0 h 1219200"/>
                <a:gd name="connsiteX0" fmla="*/ 0 w 1324882"/>
                <a:gd name="connsiteY0" fmla="*/ 142875 h 1362075"/>
                <a:gd name="connsiteX1" fmla="*/ 1324882 w 1324882"/>
                <a:gd name="connsiteY1" fmla="*/ 0 h 1362075"/>
                <a:gd name="connsiteX2" fmla="*/ 1277257 w 1324882"/>
                <a:gd name="connsiteY2" fmla="*/ 1362075 h 1362075"/>
                <a:gd name="connsiteX3" fmla="*/ 0 w 1324882"/>
                <a:gd name="connsiteY3" fmla="*/ 1362075 h 1362075"/>
                <a:gd name="connsiteX4" fmla="*/ 0 w 1324882"/>
                <a:gd name="connsiteY4" fmla="*/ 142875 h 1362075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257" h="1543050">
                  <a:moveTo>
                    <a:pt x="0" y="323850"/>
                  </a:moveTo>
                  <a:cubicBezTo>
                    <a:pt x="378127" y="215900"/>
                    <a:pt x="375255" y="412750"/>
                    <a:pt x="1134382" y="0"/>
                  </a:cubicBezTo>
                  <a:lnTo>
                    <a:pt x="1277257" y="1543050"/>
                  </a:lnTo>
                  <a:lnTo>
                    <a:pt x="0" y="15430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050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1176197" y="728563"/>
            <a:ext cx="4517560" cy="38815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85931" y="1713474"/>
            <a:ext cx="4036355" cy="2522896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5243616" y="3892075"/>
            <a:ext cx="1175015" cy="898360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19544" y="2401491"/>
            <a:ext cx="376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>
                <a:latin typeface="UTM Avo" panose="02040603050506020204" pitchFamily="18" charset="0"/>
              </a:rPr>
              <a:t>Món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yêu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ngồi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>
                <a:latin typeface="UTM Avo" panose="02040603050506020204" pitchFamily="18" charset="0"/>
              </a:rPr>
              <a:t>Trước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 err="1">
                <a:latin typeface="UTM Avo" panose="02040603050506020204" pitchFamily="18" charset="0"/>
              </a:rPr>
              <a:t>Sau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4255" y="617057"/>
            <a:ext cx="50780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b="1" dirty="0" err="1">
                <a:latin typeface="UTM Avo" panose="02040603050506020204" pitchFamily="18" charset="0"/>
              </a:rPr>
              <a:t>Chọn</a:t>
            </a:r>
            <a:r>
              <a:rPr lang="en-US" sz="1600" b="1" dirty="0">
                <a:latin typeface="UTM Avo" panose="02040603050506020204" pitchFamily="18" charset="0"/>
              </a:rPr>
              <a:t> a </a:t>
            </a:r>
            <a:r>
              <a:rPr lang="en-US" sz="1600" b="1" dirty="0" err="1">
                <a:latin typeface="UTM Avo" panose="02040603050506020204" pitchFamily="18" charset="0"/>
              </a:rPr>
              <a:t>hoặc</a:t>
            </a:r>
            <a:r>
              <a:rPr lang="en-US" sz="1600" b="1" dirty="0">
                <a:latin typeface="UTM Avo" panose="02040603050506020204" pitchFamily="18" charset="0"/>
              </a:rPr>
              <a:t> b</a:t>
            </a:r>
          </a:p>
          <a:p>
            <a:pPr marL="342900" indent="-342900" algn="just">
              <a:lnSpc>
                <a:spcPts val="22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Kể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thân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trưa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ts val="22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Kể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0" y="0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hai </a:t>
            </a:r>
            <a:r>
              <a:rPr lang="en-US" sz="2600" b="1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18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Đọc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49597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     Yêu lắm trường </a:t>
            </a:r>
            <a:r>
              <a:rPr lang="el-GR" sz="2600" b="1">
                <a:solidFill>
                  <a:schemeClr val="accent2"/>
                </a:solidFill>
                <a:latin typeface="HP001 4H" panose="020B0603050302020204" pitchFamily="34" charset="0"/>
              </a:rPr>
              <a:t>Π</a:t>
            </a:r>
            <a:r>
              <a:rPr lang="en-US" sz="2600" b="1">
                <a:solidFill>
                  <a:schemeClr val="accent2"/>
                </a:solidFill>
                <a:latin typeface="HP001 4H" panose="020B0603050302020204" pitchFamily="34" charset="0"/>
              </a:rPr>
              <a:t>!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3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r>
              <a:rPr lang="en-US" sz="36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29170"/>
            <a:chOff x="445295" y="1292343"/>
            <a:chExt cx="641270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Xôn</a:t>
              </a:r>
              <a:r>
                <a:rPr lang="en-US" b="1" dirty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xao</a:t>
              </a:r>
              <a:r>
                <a:rPr lang="en-US" b="1" dirty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b="1" dirty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nhịp</a:t>
              </a:r>
              <a:endParaRPr lang="en-US" b="1" dirty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khúc</a:t>
              </a:r>
              <a:r>
                <a:rPr lang="en-US" b="1" dirty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khích</a:t>
              </a:r>
              <a:endParaRPr lang="en-US" b="1" dirty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cửa</a:t>
              </a:r>
              <a:r>
                <a:rPr lang="en-US" b="1" dirty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UTM Avo" panose="02040603050506020204" pitchFamily="18" charset="0"/>
                </a:rPr>
                <a:t>sổ</a:t>
              </a:r>
              <a:endParaRPr lang="en-US" b="1" dirty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62872" y="684798"/>
            <a:ext cx="536582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YÊU LẮM TRƯỜNG ƠI!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1" y="1452043"/>
            <a:ext cx="288000" cy="2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00560" y="3091582"/>
            <a:ext cx="302112" cy="307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118674" y="1471613"/>
            <a:ext cx="302683" cy="3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272255" cy="3029170"/>
            <a:chOff x="445295" y="1292343"/>
            <a:chExt cx="6272255" cy="30291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16808" y="1312552"/>
              <a:ext cx="230074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91" y="1452043"/>
            <a:ext cx="28800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YÊU LẮM TRƯỜNG ƠI!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76760" y="3091582"/>
            <a:ext cx="302112" cy="307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210114" y="1471613"/>
            <a:ext cx="302683" cy="3246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1950401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85245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017997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125234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085012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45297" y="31025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166827" y="341757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211055" y="372621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63482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023260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62147" y="14649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941176" y="180331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680941" y="207781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150480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110258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982503" y="313422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403675" y="34492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57503" y="37578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157336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117114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872983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143986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54536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926319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971545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04E45E-CC3E-4430-B2EA-F98322B327EC}"/>
              </a:ext>
            </a:extLst>
          </p:cNvPr>
          <p:cNvCxnSpPr>
            <a:cxnSpLocks/>
          </p:cNvCxnSpPr>
          <p:nvPr/>
        </p:nvCxnSpPr>
        <p:spPr>
          <a:xfrm>
            <a:off x="508276" y="2347763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2D8BF7-B361-4874-8B14-63356AE3E1C8}"/>
              </a:ext>
            </a:extLst>
          </p:cNvPr>
          <p:cNvCxnSpPr>
            <a:cxnSpLocks/>
          </p:cNvCxnSpPr>
          <p:nvPr/>
        </p:nvCxnSpPr>
        <p:spPr>
          <a:xfrm>
            <a:off x="1403364" y="3666992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3A54DF-F357-43EC-A2D1-53B5F4FB044E}"/>
              </a:ext>
            </a:extLst>
          </p:cNvPr>
          <p:cNvCxnSpPr>
            <a:cxnSpLocks/>
          </p:cNvCxnSpPr>
          <p:nvPr/>
        </p:nvCxnSpPr>
        <p:spPr>
          <a:xfrm>
            <a:off x="623787" y="4013395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7E38A6-4F32-4F13-82B5-C01E1237E0ED}"/>
              </a:ext>
            </a:extLst>
          </p:cNvPr>
          <p:cNvCxnSpPr>
            <a:cxnSpLocks/>
          </p:cNvCxnSpPr>
          <p:nvPr/>
        </p:nvCxnSpPr>
        <p:spPr>
          <a:xfrm>
            <a:off x="3236080" y="3405801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E12336-31E4-490D-B660-1C1708189092}"/>
              </a:ext>
            </a:extLst>
          </p:cNvPr>
          <p:cNvCxnSpPr>
            <a:cxnSpLocks/>
          </p:cNvCxnSpPr>
          <p:nvPr/>
        </p:nvCxnSpPr>
        <p:spPr>
          <a:xfrm>
            <a:off x="3391504" y="4336104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F78A53-FA20-4CF8-9B94-D66D03416A55}"/>
              </a:ext>
            </a:extLst>
          </p:cNvPr>
          <p:cNvCxnSpPr>
            <a:cxnSpLocks/>
          </p:cNvCxnSpPr>
          <p:nvPr/>
        </p:nvCxnSpPr>
        <p:spPr>
          <a:xfrm>
            <a:off x="5413121" y="2077815"/>
            <a:ext cx="542857" cy="6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xôn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xao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940"/>
            <a:ext cx="5996762" cy="507831"/>
            <a:chOff x="443723" y="2146156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nhộn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nhịp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phía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xen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lẫn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17386" y="247316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3723" y="3416964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khúc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khích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16446" y="3410424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1076</Words>
  <Application>Microsoft Office PowerPoint</Application>
  <PresentationFormat>Custom</PresentationFormat>
  <Paragraphs>218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HP001 4H</vt:lpstr>
      <vt:lpstr>Kalam</vt:lpstr>
      <vt:lpstr>UTM Cookies</vt:lpstr>
      <vt:lpstr>Montserrat</vt:lpstr>
      <vt:lpstr>UTM Avo</vt:lpstr>
      <vt:lpstr>HP001 5 hàng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duong thai</cp:lastModifiedBy>
  <cp:revision>71</cp:revision>
  <dcterms:modified xsi:type="dcterms:W3CDTF">2021-10-18T02:58:50Z</dcterms:modified>
</cp:coreProperties>
</file>