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18" r:id="rId3"/>
    <p:sldMasterId id="2147483743" r:id="rId4"/>
  </p:sldMasterIdLst>
  <p:notesMasterIdLst>
    <p:notesMasterId r:id="rId11"/>
  </p:notesMasterIdLst>
  <p:sldIdLst>
    <p:sldId id="258" r:id="rId5"/>
    <p:sldId id="505" r:id="rId6"/>
    <p:sldId id="482" r:id="rId7"/>
    <p:sldId id="560" r:id="rId8"/>
    <p:sldId id="538" r:id="rId9"/>
    <p:sldId id="4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4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6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2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0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237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5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0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55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9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3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0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5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5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2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10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56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7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42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86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77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10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97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65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3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9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1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5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0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0817024A-B3D4-41AF-A110-D2638D66146F}"/>
              </a:ext>
            </a:extLst>
          </p:cNvPr>
          <p:cNvSpPr txBox="1"/>
          <p:nvPr/>
        </p:nvSpPr>
        <p:spPr>
          <a:xfrm>
            <a:off x="1711482" y="57902"/>
            <a:ext cx="901573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công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sắt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95</Words>
  <Application>Microsoft Office PowerPoint</Application>
  <PresentationFormat>Widescreen</PresentationFormat>
  <Paragraphs>16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Office 主题</vt:lpstr>
      <vt:lpstr>5_Office Theme</vt:lpstr>
      <vt:lpstr>6_Office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duong thai</cp:lastModifiedBy>
  <cp:revision>10</cp:revision>
  <dcterms:created xsi:type="dcterms:W3CDTF">2021-05-22T10:10:43Z</dcterms:created>
  <dcterms:modified xsi:type="dcterms:W3CDTF">2021-10-17T01:03:40Z</dcterms:modified>
</cp:coreProperties>
</file>