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0" r:id="rId3"/>
    <p:sldMasterId id="2147483743" r:id="rId4"/>
  </p:sldMasterIdLst>
  <p:notesMasterIdLst>
    <p:notesMasterId r:id="rId9"/>
  </p:notesMasterIdLst>
  <p:sldIdLst>
    <p:sldId id="258" r:id="rId5"/>
    <p:sldId id="482" r:id="rId6"/>
    <p:sldId id="538" r:id="rId7"/>
    <p:sldId id="5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B4AB-0859-420A-9C85-07E12A68C04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5FCF-FE44-4FAB-A60A-6D53118E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94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4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077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4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6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1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8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64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06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74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928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8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7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7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98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3410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740" y="2094614"/>
            <a:ext cx="8697431" cy="204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16" y="2290540"/>
            <a:ext cx="6347637" cy="22920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1302E-25E9-4EED-A3F4-B37CB8B8CFF7}"/>
              </a:ext>
            </a:extLst>
          </p:cNvPr>
          <p:cNvSpPr/>
          <p:nvPr/>
        </p:nvSpPr>
        <p:spPr>
          <a:xfrm>
            <a:off x="2902688" y="2105247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2225C0-14BE-491E-8BAA-2131AAFE5B09}"/>
              </a:ext>
            </a:extLst>
          </p:cNvPr>
          <p:cNvSpPr/>
          <p:nvPr/>
        </p:nvSpPr>
        <p:spPr>
          <a:xfrm>
            <a:off x="7230139" y="2190308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3C28C-020C-4445-92EC-1002ACA94F72}"/>
              </a:ext>
            </a:extLst>
          </p:cNvPr>
          <p:cNvSpPr/>
          <p:nvPr/>
        </p:nvSpPr>
        <p:spPr>
          <a:xfrm>
            <a:off x="5061097" y="3582396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63DB0-182E-44BA-B753-4B14CF49EBAF}"/>
              </a:ext>
            </a:extLst>
          </p:cNvPr>
          <p:cNvSpPr/>
          <p:nvPr/>
        </p:nvSpPr>
        <p:spPr>
          <a:xfrm>
            <a:off x="7230139" y="361429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77</Words>
  <Application>Microsoft Office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Montserrat Medium</vt:lpstr>
      <vt:lpstr>Office 主题</vt:lpstr>
      <vt:lpstr>6_Office Theme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10</cp:revision>
  <dcterms:created xsi:type="dcterms:W3CDTF">2021-05-22T11:24:17Z</dcterms:created>
  <dcterms:modified xsi:type="dcterms:W3CDTF">2021-10-17T01:08:40Z</dcterms:modified>
</cp:coreProperties>
</file>