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2"/>
  </p:notesMasterIdLst>
  <p:sldIdLst>
    <p:sldId id="256" r:id="rId5"/>
    <p:sldId id="313" r:id="rId6"/>
    <p:sldId id="316" r:id="rId7"/>
    <p:sldId id="317" r:id="rId8"/>
    <p:sldId id="318" r:id="rId9"/>
    <p:sldId id="31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50" y="274955"/>
            <a:ext cx="25781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" y="2032000"/>
            <a:ext cx="10657205" cy="30784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5752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695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971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75725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1174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75" y="95885"/>
            <a:ext cx="5018405" cy="1703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90" y="1798955"/>
            <a:ext cx="5086350" cy="477266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>
            <a:off x="5872480" y="2576195"/>
            <a:ext cx="3032760" cy="1612900"/>
          </a:xfrm>
          <a:prstGeom prst="curvedConnector3">
            <a:avLst>
              <a:gd name="adj1" fmla="val 5002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V="1">
            <a:off x="4822190" y="3666490"/>
            <a:ext cx="2607310" cy="243840"/>
          </a:xfrm>
          <a:prstGeom prst="curvedConnector3">
            <a:avLst>
              <a:gd name="adj1" fmla="val 50024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V="1">
            <a:off x="5349875" y="3291205"/>
            <a:ext cx="2951480" cy="1521460"/>
          </a:xfrm>
          <a:prstGeom prst="curvedConnector3">
            <a:avLst>
              <a:gd name="adj1" fmla="val 50022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555" y="1633855"/>
            <a:ext cx="5341620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0" y="274955"/>
            <a:ext cx="3705225" cy="1143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84975" y="1957705"/>
            <a:ext cx="4605020" cy="24339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 + 5 = 14</a:t>
            </a:r>
          </a:p>
          <a:p>
            <a:pPr algn="ctr"/>
            <a:r>
              <a:rPr lang="en-US" sz="3200"/>
              <a:t>7 + 4 = 11</a:t>
            </a:r>
          </a:p>
          <a:p>
            <a:pPr algn="ctr"/>
            <a:r>
              <a:rPr lang="en-US" sz="3200"/>
              <a:t>8 + 6 = 14</a:t>
            </a:r>
          </a:p>
          <a:p>
            <a:pPr algn="ctr"/>
            <a:r>
              <a:rPr lang="en-US" sz="3200"/>
              <a:t>6 + 7 = 13</a:t>
            </a:r>
          </a:p>
          <a:p>
            <a:pPr algn="ctr"/>
            <a:r>
              <a:rPr lang="en-US" sz="3200"/>
              <a:t>9 + 7 = 16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35825" y="4727575"/>
            <a:ext cx="3824605" cy="11404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94455" y="4290695"/>
            <a:ext cx="841375" cy="40576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6375" y="4940300"/>
            <a:ext cx="841375" cy="40576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8840" y="1682115"/>
            <a:ext cx="10702925" cy="24561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05305" y="2332990"/>
            <a:ext cx="2200275" cy="2008505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5835" y="2242185"/>
            <a:ext cx="2352040" cy="2008505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Thai</dc:creator>
  <cp:lastModifiedBy>duong thai</cp:lastModifiedBy>
  <cp:revision>5</cp:revision>
  <dcterms:created xsi:type="dcterms:W3CDTF">2021-05-08T05:00:00Z</dcterms:created>
  <dcterms:modified xsi:type="dcterms:W3CDTF">2021-10-17T01:19:45Z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