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4"/>
  </p:notesMasterIdLst>
  <p:sldIdLst>
    <p:sldId id="256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23365" y="141605"/>
            <a:ext cx="8749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Bản quyền thuộc về: FB Hương Thảo - https://www.facebook.com/huongthaoGADT/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91210" y="1645920"/>
            <a:ext cx="10791190" cy="2657475"/>
          </a:xfrm>
          <a:prstGeom prst="rect">
            <a:avLst/>
          </a:prstGeom>
        </p:spPr>
      </p:pic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5638800" y="3813810"/>
            <a:ext cx="84201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11</a:t>
            </a:r>
          </a:p>
        </p:txBody>
      </p:sp>
      <p:sp>
        <p:nvSpPr>
          <p:cNvPr id="7" name="Rounded Rectangle 6"/>
          <p:cNvSpPr/>
          <p:nvPr>
            <p:custDataLst>
              <p:tags r:id="rId2"/>
            </p:custDataLst>
          </p:nvPr>
        </p:nvSpPr>
        <p:spPr>
          <a:xfrm>
            <a:off x="7738110" y="3803650"/>
            <a:ext cx="84201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8737600" y="3803650"/>
            <a:ext cx="84201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  <p:sp>
        <p:nvSpPr>
          <p:cNvPr id="9" name="Rounded Rectangle 8"/>
          <p:cNvSpPr/>
          <p:nvPr>
            <p:custDataLst>
              <p:tags r:id="rId4"/>
            </p:custDataLst>
          </p:nvPr>
        </p:nvSpPr>
        <p:spPr>
          <a:xfrm>
            <a:off x="9823450" y="3803650"/>
            <a:ext cx="84201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15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925" y="1581150"/>
            <a:ext cx="8564880" cy="33978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78125" y="2505075"/>
            <a:ext cx="902335" cy="85217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11</a:t>
            </a:r>
          </a:p>
        </p:txBody>
      </p:sp>
      <p:sp>
        <p:nvSpPr>
          <p:cNvPr id="7" name="Oval 6"/>
          <p:cNvSpPr/>
          <p:nvPr/>
        </p:nvSpPr>
        <p:spPr>
          <a:xfrm>
            <a:off x="9057005" y="3296285"/>
            <a:ext cx="770890" cy="8223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890510" y="2534920"/>
            <a:ext cx="770890" cy="8223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8661400" y="2534920"/>
            <a:ext cx="770890" cy="8223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8286115" y="1835150"/>
            <a:ext cx="841375" cy="8223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075" y="1417955"/>
            <a:ext cx="9112885" cy="31051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18250" y="2971800"/>
            <a:ext cx="882650" cy="4057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351010" y="2971800"/>
            <a:ext cx="882650" cy="4057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695" y="1856105"/>
            <a:ext cx="10336530" cy="25063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50385" y="3336925"/>
            <a:ext cx="446405" cy="4464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68820" y="3275965"/>
            <a:ext cx="608965" cy="4464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705975" y="2886075"/>
            <a:ext cx="608965" cy="4464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495" y="274955"/>
            <a:ext cx="10019665" cy="56489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46450" y="1623060"/>
            <a:ext cx="2079625" cy="141986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78980" y="1967865"/>
            <a:ext cx="1522095" cy="141986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21965" y="3387090"/>
            <a:ext cx="2059305" cy="170497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7680" y="1743710"/>
            <a:ext cx="1633855" cy="144145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53070" y="852170"/>
            <a:ext cx="1754505" cy="125730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81270" y="3185160"/>
            <a:ext cx="1390650" cy="125730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301480" y="2108835"/>
            <a:ext cx="1733550" cy="170497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18095" y="3498850"/>
            <a:ext cx="1327785" cy="135128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00845" y="3813810"/>
            <a:ext cx="1734185" cy="1695450"/>
          </a:xfrm>
          <a:prstGeom prst="ellipse">
            <a:avLst/>
          </a:prstGeom>
          <a:noFill/>
          <a:ln w="3492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41770" y="3326765"/>
            <a:ext cx="1075690" cy="1116330"/>
          </a:xfrm>
          <a:prstGeom prst="ellipse">
            <a:avLst/>
          </a:prstGeom>
          <a:noFill/>
          <a:ln w="3492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8" grpId="1" animBg="1"/>
      <p:bldP spid="9" grpId="0" bldLvl="0" animBg="1"/>
      <p:bldP spid="9" grpId="1" animBg="1"/>
      <p:bldP spid="10" grpId="0" animBg="1"/>
      <p:bldP spid="10" grpId="1" animBg="1"/>
      <p:bldP spid="11" grpId="0" bldLvl="0" animBg="1"/>
      <p:bldP spid="11" grpId="1" animBg="1"/>
      <p:bldP spid="12" grpId="0" animBg="1"/>
      <p:bldP spid="12" grpId="1" animBg="1"/>
      <p:bldP spid="13" grpId="0" bldLvl="0" animBg="1"/>
      <p:bldP spid="13" grpId="1" animBg="1"/>
      <p:bldP spid="14" grpId="0" animBg="1"/>
      <p:bldP spid="14" grpId="1" animBg="1"/>
      <p:bldP spid="15" grpId="0" bldLvl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65" y="274955"/>
            <a:ext cx="10937875" cy="33077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30985" y="3935730"/>
            <a:ext cx="9432925" cy="16325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Đoàn tàu đó có tất cả số toa là?</a:t>
            </a:r>
          </a:p>
          <a:p>
            <a:pPr algn="ctr"/>
            <a:r>
              <a:rPr lang="en-US" sz="4400"/>
              <a:t>4 + 7 = 11 (toa)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7355351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7355351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7355351_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7355351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ITC Avant Garde Std Bk</vt:lpstr>
      <vt:lpstr>Times New Roman</vt:lpstr>
      <vt:lpstr>Office Theme</vt:lpstr>
      <vt:lpstr>1_Office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Thai</dc:creator>
  <cp:lastModifiedBy>duong thai</cp:lastModifiedBy>
  <cp:revision>5</cp:revision>
  <dcterms:created xsi:type="dcterms:W3CDTF">2021-05-08T05:00:00Z</dcterms:created>
  <dcterms:modified xsi:type="dcterms:W3CDTF">2021-10-17T01:18:55Z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