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5"/>
  </p:notesMasterIdLst>
  <p:sldIdLst>
    <p:sldId id="256" r:id="rId5"/>
    <p:sldId id="288" r:id="rId6"/>
    <p:sldId id="289" r:id="rId7"/>
    <p:sldId id="290" r:id="rId8"/>
    <p:sldId id="301" r:id="rId9"/>
    <p:sldId id="302" r:id="rId10"/>
    <p:sldId id="303" r:id="rId11"/>
    <p:sldId id="304" r:id="rId12"/>
    <p:sldId id="30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23365" y="141605"/>
            <a:ext cx="8749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Bản quyền thuộc về: FB Hương Thảo - https://www.facebook.com/huongthaoGADT/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05" y="161290"/>
            <a:ext cx="2179320" cy="1013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90" y="1934845"/>
            <a:ext cx="9735820" cy="30276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38625" y="4171315"/>
            <a:ext cx="669290" cy="72009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9955" y="3007360"/>
            <a:ext cx="61849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76770" y="300736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07930" y="3322320"/>
            <a:ext cx="749300" cy="7105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0" y="1896745"/>
            <a:ext cx="9275445" cy="305943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995420" y="3884930"/>
            <a:ext cx="700405" cy="688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82005" y="275971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70420" y="273939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93020" y="3611880"/>
            <a:ext cx="700405" cy="6889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" y="64770"/>
            <a:ext cx="1879600" cy="77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45" y="1889125"/>
            <a:ext cx="9516745" cy="2349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8383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9690" y="351980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27895" y="3529965"/>
            <a:ext cx="88265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" y="143510"/>
            <a:ext cx="7125335" cy="105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40" y="391160"/>
            <a:ext cx="3432810" cy="3610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935" y="1697355"/>
            <a:ext cx="5595620" cy="32099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15280" y="308419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05120" y="366204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5280" y="4219575"/>
            <a:ext cx="1115695" cy="4362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61315"/>
            <a:ext cx="11090910" cy="58572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60445" y="23837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4198620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9" name="Oval 8"/>
          <p:cNvSpPr/>
          <p:nvPr/>
        </p:nvSpPr>
        <p:spPr>
          <a:xfrm>
            <a:off x="2454910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560445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1" name="Oval 10"/>
          <p:cNvSpPr/>
          <p:nvPr/>
        </p:nvSpPr>
        <p:spPr>
          <a:xfrm>
            <a:off x="4259580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16</a:t>
            </a:r>
          </a:p>
        </p:txBody>
      </p:sp>
      <p:sp>
        <p:nvSpPr>
          <p:cNvPr id="12" name="Oval 11"/>
          <p:cNvSpPr/>
          <p:nvPr/>
        </p:nvSpPr>
        <p:spPr>
          <a:xfrm>
            <a:off x="9250680" y="239395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9797415" y="116649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4" name="Oval 13"/>
          <p:cNvSpPr/>
          <p:nvPr/>
        </p:nvSpPr>
        <p:spPr>
          <a:xfrm>
            <a:off x="8104505" y="527431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250680" y="5253990"/>
            <a:ext cx="638175" cy="7099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888855" y="4046855"/>
            <a:ext cx="1063625" cy="7499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8" grpId="0" bldLvl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50" y="147320"/>
            <a:ext cx="1784985" cy="817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670" y="1884045"/>
            <a:ext cx="10125710" cy="231965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2590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22875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90970" y="349948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6699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081260" y="3489325"/>
            <a:ext cx="821690" cy="5067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4955"/>
            <a:ext cx="10972800" cy="2804795"/>
          </a:xfrm>
          <a:prstGeom prst="rect">
            <a:avLst/>
          </a:prstGeom>
        </p:spPr>
      </p:pic>
      <p:sp>
        <p:nvSpPr>
          <p:cNvPr id="6" name="Line Callout 1 5"/>
          <p:cNvSpPr/>
          <p:nvPr>
            <p:custDataLst>
              <p:tags r:id="rId1"/>
            </p:custDataLst>
          </p:nvPr>
        </p:nvSpPr>
        <p:spPr>
          <a:xfrm>
            <a:off x="3063240" y="4046855"/>
            <a:ext cx="8439150" cy="1948180"/>
          </a:xfrm>
          <a:prstGeom prst="borderCallout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Lớp em đã quyên góp được số thùng là:</a:t>
            </a:r>
          </a:p>
          <a:p>
            <a:pPr algn="ctr"/>
            <a:r>
              <a:rPr lang="en-US" sz="4000"/>
              <a:t>8 + 5 = 13 (thùng)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0616932554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ITC Avant Garde Std Bk</vt:lpstr>
      <vt:lpstr>Times New Roman</vt:lpstr>
      <vt:lpstr>Office Theme</vt:lpstr>
      <vt:lpstr>1_Office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Thai</dc:creator>
  <cp:lastModifiedBy>duong thai</cp:lastModifiedBy>
  <cp:revision>5</cp:revision>
  <dcterms:created xsi:type="dcterms:W3CDTF">2021-05-08T05:00:00Z</dcterms:created>
  <dcterms:modified xsi:type="dcterms:W3CDTF">2021-10-17T01:17:57Z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