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56" r:id="rId5"/>
    <p:sldId id="270" r:id="rId6"/>
    <p:sldId id="271" r:id="rId7"/>
    <p:sldId id="272" r:id="rId8"/>
    <p:sldId id="273" r:id="rId9"/>
    <p:sldId id="274" r:id="rId10"/>
    <p:sldId id="287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3365" y="141605"/>
            <a:ext cx="874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30" y="1426210"/>
            <a:ext cx="9060180" cy="39554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13855" y="2272030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85655" y="2241550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13855" y="3924935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85655" y="3965575"/>
            <a:ext cx="598805" cy="5480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65960"/>
            <a:ext cx="10675620" cy="25869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0615" y="391541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86630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21045" y="391541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926580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91475" y="3905250"/>
            <a:ext cx="831850" cy="4057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4" grpId="0" bldLvl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835" y="2197100"/>
            <a:ext cx="9738995" cy="243903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127500" y="35502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17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363460" y="34994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791825" y="3550285"/>
            <a:ext cx="116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= 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170" y="698500"/>
            <a:ext cx="10071100" cy="48583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192395" y="3205480"/>
            <a:ext cx="2546350" cy="13995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96505" y="3032760"/>
            <a:ext cx="2474595" cy="14909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75560" y="3134360"/>
            <a:ext cx="7486015" cy="16332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90" y="1317625"/>
            <a:ext cx="10760710" cy="40919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81785" y="2769235"/>
            <a:ext cx="60833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26360" y="2779395"/>
            <a:ext cx="60833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60775" y="2769235"/>
            <a:ext cx="689610" cy="5575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Thai</dc:creator>
  <cp:lastModifiedBy>duong thai</cp:lastModifiedBy>
  <cp:revision>5</cp:revision>
  <dcterms:created xsi:type="dcterms:W3CDTF">2021-05-08T05:00:00Z</dcterms:created>
  <dcterms:modified xsi:type="dcterms:W3CDTF">2021-10-17T01:16:58Z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