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5"/>
  </p:notesMasterIdLst>
  <p:sldIdLst>
    <p:sldId id="256" r:id="rId5"/>
    <p:sldId id="262" r:id="rId6"/>
    <p:sldId id="263" r:id="rId7"/>
    <p:sldId id="264" r:id="rId8"/>
    <p:sldId id="265" r:id="rId9"/>
    <p:sldId id="266" r:id="rId10"/>
    <p:sldId id="284" r:id="rId11"/>
    <p:sldId id="285" r:id="rId12"/>
    <p:sldId id="286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 (qua 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55" y="124460"/>
            <a:ext cx="2491740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129665"/>
            <a:ext cx="7886700" cy="3764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875" y="5168900"/>
            <a:ext cx="2884170" cy="9823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460490" y="5375910"/>
            <a:ext cx="659130" cy="5880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92710"/>
            <a:ext cx="10570210" cy="24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14295"/>
            <a:ext cx="6819900" cy="384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25" y="2987040"/>
            <a:ext cx="3331210" cy="28409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5" y="102870"/>
            <a:ext cx="2560320" cy="1211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70" y="1711960"/>
            <a:ext cx="10333990" cy="36880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625330" y="3134360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436225" y="31045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818370" y="3682365"/>
            <a:ext cx="44577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598785" y="368236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71100" y="4463415"/>
            <a:ext cx="61849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890" y="1245235"/>
            <a:ext cx="9937750" cy="3860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608945" y="219075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279890" y="2778760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050780" y="2778760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22130" y="3336925"/>
            <a:ext cx="415925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182860" y="333692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95815" y="4016375"/>
            <a:ext cx="68961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580" y="274955"/>
            <a:ext cx="8670290" cy="20059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2127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46615" y="1501140"/>
            <a:ext cx="62928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95" y="2731135"/>
            <a:ext cx="9429750" cy="399034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43655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64075" y="4198620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4622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6795" y="480758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64075" y="5619115"/>
            <a:ext cx="61976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61060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452610" y="356933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88910" y="4198620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10600" y="4198620"/>
            <a:ext cx="640715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41310" y="4807585"/>
            <a:ext cx="48895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762365" y="480758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430260" y="5619115"/>
            <a:ext cx="689610" cy="5073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10" grpId="0" bldLvl="0" animBg="1"/>
      <p:bldP spid="10" grpId="1" animBg="1"/>
      <p:bldP spid="13" grpId="0" bldLvl="0" animBg="1"/>
      <p:bldP spid="13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735" y="2872740"/>
            <a:ext cx="8851265" cy="14624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4935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4810" y="3289300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4530" y="3265805"/>
            <a:ext cx="628650" cy="629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</Words>
  <Application>Microsoft Office PowerPoint</Application>
  <PresentationFormat>Widescreen</PresentationFormat>
  <Paragraphs>44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Arial</vt:lpstr>
      <vt:lpstr>Calibri</vt:lpstr>
      <vt:lpstr>Calibri Light</vt:lpstr>
      <vt:lpstr>ITC Avant Garde Std Bk</vt:lpstr>
      <vt:lpstr>Times New Roman</vt:lpstr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Thai</dc:creator>
  <cp:lastModifiedBy>duong thai</cp:lastModifiedBy>
  <cp:revision>5</cp:revision>
  <dcterms:created xsi:type="dcterms:W3CDTF">2021-05-08T05:00:00Z</dcterms:created>
  <dcterms:modified xsi:type="dcterms:W3CDTF">2021-10-17T01:14:58Z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