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18" r:id="rId3"/>
    <p:sldMasterId id="2147483730" r:id="rId4"/>
  </p:sldMasterIdLst>
  <p:notesMasterIdLst>
    <p:notesMasterId r:id="rId12"/>
  </p:notesMasterIdLst>
  <p:sldIdLst>
    <p:sldId id="258" r:id="rId5"/>
    <p:sldId id="539" r:id="rId6"/>
    <p:sldId id="540" r:id="rId7"/>
    <p:sldId id="561" r:id="rId8"/>
    <p:sldId id="536" r:id="rId9"/>
    <p:sldId id="537" r:id="rId10"/>
    <p:sldId id="4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2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237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5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0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5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9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3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0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5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2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465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932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98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044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79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72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88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230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0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968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112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817024A-B3D4-41AF-A110-D2638D66146F}"/>
              </a:ext>
            </a:extLst>
          </p:cNvPr>
          <p:cNvSpPr txBox="1"/>
          <p:nvPr/>
        </p:nvSpPr>
        <p:spPr>
          <a:xfrm>
            <a:off x="1711482" y="57902"/>
            <a:ext cx="901573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7FA8-9B87-4612-97E5-B2E1D271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7">
            <a:hlinkClick r:id="" action="ppaction://media"/>
            <a:extLst>
              <a:ext uri="{FF2B5EF4-FFF2-40B4-BE49-F238E27FC236}">
                <a16:creationId xmlns:a16="http://schemas.microsoft.com/office/drawing/2014/main" id="{F7C920B2-29A9-419E-95EC-B6EA21D31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59495"/>
            <a:ext cx="10366744" cy="5539010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0E279B-D9CB-455C-B1F3-D6C2B1EF79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2474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48100"/>
            <a:ext cx="1113051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5585C-6A40-4E2E-9C34-5E8F182AE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263" y="945080"/>
            <a:ext cx="7887474" cy="3307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4F5CD-CFF3-4645-A52A-B1F618D5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22" y="4428460"/>
            <a:ext cx="7887474" cy="238144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4EBAD3E-9B72-4E85-A23C-A86045B07D9E}"/>
              </a:ext>
            </a:extLst>
          </p:cNvPr>
          <p:cNvSpPr/>
          <p:nvPr/>
        </p:nvSpPr>
        <p:spPr>
          <a:xfrm>
            <a:off x="106326" y="1510028"/>
            <a:ext cx="2147776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B3E496E-7F3A-4CA0-AAF9-FB40CEDA91D4}"/>
              </a:ext>
            </a:extLst>
          </p:cNvPr>
          <p:cNvSpPr/>
          <p:nvPr/>
        </p:nvSpPr>
        <p:spPr>
          <a:xfrm>
            <a:off x="9626496" y="1685577"/>
            <a:ext cx="2459177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vu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BF7FE6C-4483-43B3-A92D-64E3EC931B48}"/>
              </a:ext>
            </a:extLst>
          </p:cNvPr>
          <p:cNvSpPr/>
          <p:nvPr/>
        </p:nvSpPr>
        <p:spPr>
          <a:xfrm>
            <a:off x="-23197" y="4252913"/>
            <a:ext cx="2426156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lay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1EBFC76-B521-48ED-BB33-7F3AC7FB28B8}"/>
              </a:ext>
            </a:extLst>
          </p:cNvPr>
          <p:cNvSpPr/>
          <p:nvPr/>
        </p:nvSpPr>
        <p:spPr>
          <a:xfrm>
            <a:off x="9755212" y="4056399"/>
            <a:ext cx="2426156" cy="15627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05C81-1EA2-4FB4-AED2-235FD4E3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2" y="1990725"/>
            <a:ext cx="7153275" cy="32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173</Words>
  <Application>Microsoft Office PowerPoint</Application>
  <PresentationFormat>Widescreen</PresentationFormat>
  <Paragraphs>20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Office 主题</vt:lpstr>
      <vt:lpstr>5_Office Theme</vt:lpstr>
      <vt:lpstr>6_Office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từng tranh?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duong thai</cp:lastModifiedBy>
  <cp:revision>10</cp:revision>
  <dcterms:created xsi:type="dcterms:W3CDTF">2021-05-22T10:10:43Z</dcterms:created>
  <dcterms:modified xsi:type="dcterms:W3CDTF">2021-10-17T01:05:33Z</dcterms:modified>
</cp:coreProperties>
</file>