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718" r:id="rId2"/>
    <p:sldMasterId id="2147483755" r:id="rId3"/>
  </p:sldMasterIdLst>
  <p:notesMasterIdLst>
    <p:notesMasterId r:id="rId8"/>
  </p:notesMasterIdLst>
  <p:sldIdLst>
    <p:sldId id="574" r:id="rId4"/>
    <p:sldId id="575" r:id="rId5"/>
    <p:sldId id="576" r:id="rId6"/>
    <p:sldId id="27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0B4AB-0859-420A-9C85-07E12A68C048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E5FCF-FE44-4FAB-A60A-6D53118E2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5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74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245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FCF-FE44-4FAB-A60A-6D53118E20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45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2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9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05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13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1436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1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87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87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15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05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28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72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464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87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73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0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281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2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60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008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87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379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09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7910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686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514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83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4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37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67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51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33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37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10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7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7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45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20.png"/><Relationship Id="rId26" Type="http://schemas.openxmlformats.org/officeDocument/2006/relationships/image" Target="../media/image24.gif"/><Relationship Id="rId3" Type="http://schemas.openxmlformats.org/officeDocument/2006/relationships/image" Target="../media/image11.png"/><Relationship Id="rId21" Type="http://schemas.microsoft.com/office/2007/relationships/hdphoto" Target="../media/hdphoto8.wdp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19.gif"/><Relationship Id="rId25" Type="http://schemas.microsoft.com/office/2007/relationships/hdphoto" Target="../media/hdphoto10.wdp"/><Relationship Id="rId2" Type="http://schemas.openxmlformats.org/officeDocument/2006/relationships/notesSlide" Target="../notesSlides/notesSlide3.xml"/><Relationship Id="rId16" Type="http://schemas.microsoft.com/office/2007/relationships/hdphoto" Target="../media/hdphoto6.wdp"/><Relationship Id="rId20" Type="http://schemas.openxmlformats.org/officeDocument/2006/relationships/image" Target="../media/image21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openxmlformats.org/officeDocument/2006/relationships/image" Target="../media/image23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23" Type="http://schemas.microsoft.com/office/2007/relationships/hdphoto" Target="../media/hdphoto9.wdp"/><Relationship Id="rId28" Type="http://schemas.microsoft.com/office/2007/relationships/hdphoto" Target="../media/hdphoto11.wdp"/><Relationship Id="rId10" Type="http://schemas.openxmlformats.org/officeDocument/2006/relationships/image" Target="../media/image15.png"/><Relationship Id="rId19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14.gif"/><Relationship Id="rId14" Type="http://schemas.openxmlformats.org/officeDocument/2006/relationships/image" Target="../media/image17.gif"/><Relationship Id="rId22" Type="http://schemas.openxmlformats.org/officeDocument/2006/relationships/image" Target="../media/image22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8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4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13872E-0F39-4FA6-BBEB-10B0F09802A0}"/>
              </a:ext>
            </a:extLst>
          </p:cNvPr>
          <p:cNvSpPr txBox="1"/>
          <p:nvPr/>
        </p:nvSpPr>
        <p:spPr>
          <a:xfrm>
            <a:off x="424845" y="320020"/>
            <a:ext cx="1078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video bai 8-2">
            <a:hlinkClick r:id="" action="ppaction://media"/>
            <a:extLst>
              <a:ext uri="{FF2B5EF4-FFF2-40B4-BE49-F238E27FC236}">
                <a16:creationId xmlns:a16="http://schemas.microsoft.com/office/drawing/2014/main" id="{4C44B9B5-EBEB-4093-9D75-8E76F0B106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4397" y="155767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5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hẹn gặp lại các bạn ở bài sau nhé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68951A7-CD7D-4BB4-ABAF-6373E5C4863E}"/>
              </a:ext>
            </a:extLst>
          </p:cNvPr>
          <p:cNvSpPr/>
          <p:nvPr/>
        </p:nvSpPr>
        <p:spPr>
          <a:xfrm>
            <a:off x="8376684" y="-2033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77</Words>
  <Application>Microsoft Office PowerPoint</Application>
  <PresentationFormat>Widescreen</PresentationFormat>
  <Paragraphs>13</Paragraphs>
  <Slides>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Microsoft YaHei</vt:lpstr>
      <vt:lpstr>Arial</vt:lpstr>
      <vt:lpstr>Arial Rounded MT Bold</vt:lpstr>
      <vt:lpstr>Arial-Rounded</vt:lpstr>
      <vt:lpstr>Calibri</vt:lpstr>
      <vt:lpstr>Calibri Light</vt:lpstr>
      <vt:lpstr>5_Office Theme</vt:lpstr>
      <vt:lpstr>6_Office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duong thai</cp:lastModifiedBy>
  <cp:revision>10</cp:revision>
  <dcterms:created xsi:type="dcterms:W3CDTF">2021-05-22T11:24:17Z</dcterms:created>
  <dcterms:modified xsi:type="dcterms:W3CDTF">2021-10-17T01:11:16Z</dcterms:modified>
</cp:coreProperties>
</file>