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Lst>
  <p:notesMasterIdLst>
    <p:notesMasterId r:id="rId28"/>
  </p:notesMasterIdLst>
  <p:sldIdLst>
    <p:sldId id="258" r:id="rId8"/>
    <p:sldId id="474" r:id="rId9"/>
    <p:sldId id="554" r:id="rId10"/>
    <p:sldId id="555" r:id="rId11"/>
    <p:sldId id="261" r:id="rId12"/>
    <p:sldId id="262" r:id="rId13"/>
    <p:sldId id="263" r:id="rId14"/>
    <p:sldId id="320" r:id="rId15"/>
    <p:sldId id="497" r:id="rId16"/>
    <p:sldId id="467" r:id="rId17"/>
    <p:sldId id="509" r:id="rId18"/>
    <p:sldId id="556" r:id="rId19"/>
    <p:sldId id="543" r:id="rId20"/>
    <p:sldId id="557" r:id="rId21"/>
    <p:sldId id="510" r:id="rId22"/>
    <p:sldId id="558" r:id="rId23"/>
    <p:sldId id="340" r:id="rId24"/>
    <p:sldId id="480" r:id="rId25"/>
    <p:sldId id="515" r:id="rId26"/>
    <p:sldId id="4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0" d="100"/>
          <a:sy n="80" d="100"/>
        </p:scale>
        <p:origin x="3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10/17/2021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10/17/2021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10/17/2021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10/17/2021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10/17/2021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10/17/2021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10/17/2021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10/17/2021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10/17/2021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10/17/2021</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10/17/2021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10/17/2021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10/17/2021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10/17/2021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10/17/2021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10/17/2021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10/17/2021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10/17/2021</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10/17/2021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10/17/2021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6.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7.png"/><Relationship Id="rId21" Type="http://schemas.openxmlformats.org/officeDocument/2006/relationships/slide" Target="slide7.xml"/><Relationship Id="rId7" Type="http://schemas.openxmlformats.org/officeDocument/2006/relationships/image" Target="../media/image21.png"/><Relationship Id="rId12" Type="http://schemas.openxmlformats.org/officeDocument/2006/relationships/image" Target="../media/image26.gif"/><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1.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gif"/><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27.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36.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sp>
        <p:nvSpPr>
          <p:cNvPr id="8" name="Text Box 1">
            <a:extLst>
              <a:ext uri="{FF2B5EF4-FFF2-40B4-BE49-F238E27FC236}">
                <a16:creationId xmlns:a16="http://schemas.microsoft.com/office/drawing/2014/main" id="{0817024A-B3D4-41AF-A110-D2638D66146F}"/>
              </a:ext>
            </a:extLst>
          </p:cNvPr>
          <p:cNvSpPr txBox="1"/>
          <p:nvPr/>
        </p:nvSpPr>
        <p:spPr>
          <a:xfrm>
            <a:off x="1711482" y="57902"/>
            <a:ext cx="9015730" cy="36830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2"/>
          <a:stretch>
            <a:fillRect/>
          </a:stretch>
        </p:blipFill>
        <p:spPr>
          <a:xfrm>
            <a:off x="10724388" y="255644"/>
            <a:ext cx="1564640" cy="1598295"/>
          </a:xfrm>
          <a:prstGeom prst="rect">
            <a:avLst/>
          </a:prstGeom>
        </p:spPr>
      </p:pic>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3"/>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3"/>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7" name="Content Placeholder 20" descr="logo">
            <a:extLst>
              <a:ext uri="{FF2B5EF4-FFF2-40B4-BE49-F238E27FC236}">
                <a16:creationId xmlns:a16="http://schemas.microsoft.com/office/drawing/2014/main" id="{82B47712-E700-4A68-AA13-98F7D8B7D8F9}"/>
              </a:ext>
            </a:extLst>
          </p:cNvPr>
          <p:cNvPicPr>
            <a:picLocks noChangeAspect="1"/>
          </p:cNvPicPr>
          <p:nvPr/>
        </p:nvPicPr>
        <p:blipFill>
          <a:blip r:embed="rId6"/>
          <a:stretch>
            <a:fillRect/>
          </a:stretch>
        </p:blipFill>
        <p:spPr>
          <a:xfrm>
            <a:off x="-184033" y="5259705"/>
            <a:ext cx="1564640" cy="1598295"/>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8" name="Content Placeholder 20" descr="logo">
            <a:extLst>
              <a:ext uri="{FF2B5EF4-FFF2-40B4-BE49-F238E27FC236}">
                <a16:creationId xmlns:a16="http://schemas.microsoft.com/office/drawing/2014/main" id="{5BAA7782-C6D1-46EB-A1C4-72306A98BC73}"/>
              </a:ext>
            </a:extLst>
          </p:cNvPr>
          <p:cNvPicPr>
            <a:picLocks noChangeAspect="1"/>
          </p:cNvPicPr>
          <p:nvPr/>
        </p:nvPicPr>
        <p:blipFill>
          <a:blip r:embed="rId4"/>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1238</Words>
  <Application>Microsoft Office PowerPoint</Application>
  <PresentationFormat>Widescreen</PresentationFormat>
  <Paragraphs>111</Paragraphs>
  <Slides>20</Slides>
  <Notes>11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20</vt:i4>
      </vt:variant>
    </vt:vector>
  </HeadingPairs>
  <TitlesOfParts>
    <vt:vector size="35" baseType="lpstr">
      <vt:lpstr>Microsoft YaHei</vt:lpstr>
      <vt:lpstr>Arial</vt:lpstr>
      <vt:lpstr>Arial Rounded MT Bold</vt:lpstr>
      <vt:lpstr>Arial-Rounded</vt:lpstr>
      <vt:lpstr>Calibri</vt:lpstr>
      <vt:lpstr>Calibri Light</vt:lpstr>
      <vt:lpstr>Montserrat Medium</vt:lpstr>
      <vt:lpstr>Times New Roman</vt:lpstr>
      <vt:lpstr>Office 主题</vt:lpstr>
      <vt:lpstr>3_Office Theme</vt:lpstr>
      <vt:lpstr>1_Office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duong thai</cp:lastModifiedBy>
  <cp:revision>10</cp:revision>
  <dcterms:created xsi:type="dcterms:W3CDTF">2021-05-22T10:10:43Z</dcterms:created>
  <dcterms:modified xsi:type="dcterms:W3CDTF">2021-10-17T00:57:01Z</dcterms:modified>
</cp:coreProperties>
</file>