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92" r:id="rId3"/>
    <p:sldMasterId id="2147483704" r:id="rId4"/>
    <p:sldMasterId id="2147483718" r:id="rId5"/>
    <p:sldMasterId id="2147483730" r:id="rId6"/>
    <p:sldMasterId id="2147483755" r:id="rId7"/>
  </p:sldMasterIdLst>
  <p:notesMasterIdLst>
    <p:notesMasterId r:id="rId23"/>
  </p:notesMasterIdLst>
  <p:sldIdLst>
    <p:sldId id="258" r:id="rId8"/>
    <p:sldId id="474" r:id="rId9"/>
    <p:sldId id="320" r:id="rId10"/>
    <p:sldId id="497" r:id="rId11"/>
    <p:sldId id="467" r:id="rId12"/>
    <p:sldId id="509" r:id="rId13"/>
    <p:sldId id="556" r:id="rId14"/>
    <p:sldId id="563" r:id="rId15"/>
    <p:sldId id="564" r:id="rId16"/>
    <p:sldId id="510" r:id="rId17"/>
    <p:sldId id="565" r:id="rId18"/>
    <p:sldId id="340" r:id="rId19"/>
    <p:sldId id="480" r:id="rId20"/>
    <p:sldId id="515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588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797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18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851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948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5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9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1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49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2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71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AB30-4822-4810-9CE4-E08130D8E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2A6CD2-61AF-48F1-A124-07FA9F12B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A46A1-CC30-4CE7-A203-87574125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C94D1-AA20-40FC-91DF-48D490D5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E54AA9-C5BA-4989-B711-DE50F6F5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2077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3018C-8943-4144-AF31-46801E2C8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EB821C-5F1D-4D5D-9C93-58BA4059FE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2F691-4147-4067-8091-5A75C2FD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3CEE6-0091-4B97-B2A3-2EACD537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E7FBDB-A13D-45F7-9E93-FF2014FDF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9889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9A538-13DC-4B1B-A673-1BAD8A8EA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83EF61-E106-490B-8C82-1E02264233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BF44F2-4265-4159-9A67-CBD48898C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7979D-0B56-49FF-A61B-19874332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9A3B-58D2-4F86-8EE8-19CFB73E6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6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0297-00DF-4407-A192-CFE8F8937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8910A-7DC9-45ED-AA9F-D95404EBF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0E4A2A-ECB1-4071-A8B3-D027E0172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8BA32-CD1B-455F-87C9-6B09B06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19B83-BDC8-491C-9BD3-7542D609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8D8928-0E14-437F-BD67-2130D1DCE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30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1B2C1-5FD8-4CF9-A365-0EA6713FA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44BD-5D8C-45C8-937B-1A3F9670D2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3564EA-74A6-42BC-93CF-21136AA47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AA5BDE-53A9-462B-AB3E-5CF6EA4419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71B068-017E-4495-8E6D-A7D34494F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A45E42-2886-42A2-9DE1-0C21490B3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995A9-6437-4890-A073-34B1B445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1D5B07-E95C-44A5-8EA3-377BC1E6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31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7D37-FA39-40D2-9B02-60B4DAFC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35BBA7-A64C-4FA9-9F7C-0112DE158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7E15B-28CC-4272-A030-B6A307B46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431BCA-3F24-420E-85C4-8D5F35409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50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2B3D3-D5FD-41B7-8809-7B88D0071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64B94B-C3D9-46FD-A420-6350DEB10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2C36A-E333-46D7-AA88-62CAE4E0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705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5AA08-AE4E-4F4C-ADF3-38584E8E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12721-B04B-4991-B1DB-76915DF1E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799A2-3E9A-48CD-8E37-74EDFF3C9D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83EE9-BD5F-46CD-9EE3-AF484B2BE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613A77-6FA0-46D3-8E06-D597221CC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D7A6A6-DDF5-47DC-B117-5A42737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192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F9BA-5354-4648-AEF2-F55D33FF3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8631F1-27FB-4815-8916-36F28E6A2D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0A6B13-8A56-4B9B-9EC5-E8E77A201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B46E71-127F-4719-8E52-48AD557F5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351EAA-711E-4416-9605-D04FC58F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C916C-12CA-482E-AE87-A4C553B99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96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CE8E-CF7F-4DBA-BE65-F196363C1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3F695-B048-4CF0-B324-7B04CC0CF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118889-BA45-4B67-8AB4-4C78520B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19368F-7D28-4288-871F-7F433EB4E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8175-8437-4955-85AE-5832E2097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863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8ABFBA-0372-43FB-8256-380C81218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C1EA19-A12C-4C06-B1A0-CC7064F31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E2FA2C-87D9-4ECF-A8A7-EF2042A4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32BCA-4A51-4842-8715-493F67EC3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33D62-6FE4-4972-99F2-7D845F5F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10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10/17/2021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69288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521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379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376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67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351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3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37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105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9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7988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05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13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14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013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9879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877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9150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05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5289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72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8341001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3464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2879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73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07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3877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6482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77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9407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695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7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9984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1177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90828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4644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206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5745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9281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02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605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0859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87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321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09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7910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6864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514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37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14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6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3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FFEEB8"/>
            </a:gs>
            <a:gs pos="41000">
              <a:srgbClr val="FFF7DC"/>
            </a:gs>
            <a:gs pos="50000">
              <a:srgbClr val="FFF2C8"/>
            </a:gs>
            <a:gs pos="96000">
              <a:srgbClr val="F2AF61"/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53000">
              <a:schemeClr val="accent4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8C345F-7563-41A1-BDC7-1DC7F96C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C960DE-6759-4AFA-8E5D-8B394C1DEF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0891B-4EC0-41E6-8DF8-447521D74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B3AC9-6F66-442D-8A61-F06030142A82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F496E-6E33-49FD-924D-613E2CF587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9ABD8-50DA-44B4-814A-DCBA7CC78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16E06-0DD9-48EC-8D3A-7CC625600D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2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9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1865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image" Target="../media/image43.png"/><Relationship Id="rId26" Type="http://schemas.openxmlformats.org/officeDocument/2006/relationships/image" Target="../media/image47.gif"/><Relationship Id="rId3" Type="http://schemas.openxmlformats.org/officeDocument/2006/relationships/image" Target="../media/image34.png"/><Relationship Id="rId21" Type="http://schemas.microsoft.com/office/2007/relationships/hdphoto" Target="../media/hdphoto9.wdp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openxmlformats.org/officeDocument/2006/relationships/image" Target="../media/image42.gif"/><Relationship Id="rId25" Type="http://schemas.microsoft.com/office/2007/relationships/hdphoto" Target="../media/hdphoto11.wdp"/><Relationship Id="rId2" Type="http://schemas.openxmlformats.org/officeDocument/2006/relationships/notesSlide" Target="../notesSlides/notesSlide11.xml"/><Relationship Id="rId16" Type="http://schemas.microsoft.com/office/2007/relationships/hdphoto" Target="../media/hdphoto7.wdp"/><Relationship Id="rId20" Type="http://schemas.openxmlformats.org/officeDocument/2006/relationships/image" Target="../media/image44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66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46.png"/><Relationship Id="rId5" Type="http://schemas.openxmlformats.org/officeDocument/2006/relationships/image" Target="../media/image35.png"/><Relationship Id="rId15" Type="http://schemas.openxmlformats.org/officeDocument/2006/relationships/image" Target="../media/image41.png"/><Relationship Id="rId23" Type="http://schemas.microsoft.com/office/2007/relationships/hdphoto" Target="../media/hdphoto10.wdp"/><Relationship Id="rId28" Type="http://schemas.microsoft.com/office/2007/relationships/hdphoto" Target="../media/hdphoto12.wdp"/><Relationship Id="rId10" Type="http://schemas.openxmlformats.org/officeDocument/2006/relationships/image" Target="../media/image38.png"/><Relationship Id="rId19" Type="http://schemas.microsoft.com/office/2007/relationships/hdphoto" Target="../media/hdphoto8.wdp"/><Relationship Id="rId4" Type="http://schemas.microsoft.com/office/2007/relationships/hdphoto" Target="../media/hdphoto2.wdp"/><Relationship Id="rId9" Type="http://schemas.openxmlformats.org/officeDocument/2006/relationships/image" Target="../media/image37.gif"/><Relationship Id="rId14" Type="http://schemas.openxmlformats.org/officeDocument/2006/relationships/image" Target="../media/image40.gif"/><Relationship Id="rId22" Type="http://schemas.openxmlformats.org/officeDocument/2006/relationships/image" Target="../media/image45.png"/><Relationship Id="rId27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T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V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sp>
        <p:nvSpPr>
          <p:cNvPr id="8" name="Text Box 1">
            <a:extLst>
              <a:ext uri="{FF2B5EF4-FFF2-40B4-BE49-F238E27FC236}">
                <a16:creationId xmlns:a16="http://schemas.microsoft.com/office/drawing/2014/main" id="{0817024A-B3D4-41AF-A110-D2638D66146F}"/>
              </a:ext>
            </a:extLst>
          </p:cNvPr>
          <p:cNvSpPr txBox="1"/>
          <p:nvPr/>
        </p:nvSpPr>
        <p:spPr>
          <a:xfrm>
            <a:off x="1711482" y="57902"/>
            <a:ext cx="9015730" cy="368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00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2C8BCE7-3AFD-473A-A77A-CB59C9185811}"/>
              </a:ext>
            </a:extLst>
          </p:cNvPr>
          <p:cNvGrpSpPr/>
          <p:nvPr/>
        </p:nvGrpSpPr>
        <p:grpSpPr>
          <a:xfrm>
            <a:off x="-191386" y="6464595"/>
            <a:ext cx="4285892" cy="470710"/>
            <a:chOff x="708943" y="6110866"/>
            <a:chExt cx="5825836" cy="64913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7C08C-771E-40F1-B736-09DD1CDBDF1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661774-9925-4675-A0A3-62701B90DB71}"/>
                </a:ext>
              </a:extLst>
            </p:cNvPr>
            <p:cNvSpPr txBox="1"/>
            <p:nvPr/>
          </p:nvSpPr>
          <p:spPr>
            <a:xfrm>
              <a:off x="791373" y="6159478"/>
              <a:ext cx="56609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784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24949" y="238944"/>
            <a:ext cx="9967052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208710" cy="1913455"/>
            <a:chOff x="156834" y="1116018"/>
            <a:chExt cx="2109019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83635" y="1477334"/>
              <a:ext cx="2038667" cy="912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043883"/>
            <a:ext cx="9685141" cy="1853652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5868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lúc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đầu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chưa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đội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nào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nhận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gấu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con?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3948337"/>
            <a:ext cx="9685141" cy="1220835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21495" y="4015616"/>
            <a:ext cx="9650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cầu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thủ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dự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làm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996503" y="3017165"/>
            <a:ext cx="8667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chậm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chạp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đá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bóng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không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tốt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662182" y="4691039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nhặt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bóng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các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DA1CF5D-1B6B-4A00-A003-2E8101B823A1}"/>
              </a:ext>
            </a:extLst>
          </p:cNvPr>
          <p:cNvSpPr txBox="1"/>
          <p:nvPr/>
        </p:nvSpPr>
        <p:spPr>
          <a:xfrm>
            <a:off x="3211412" y="1310322"/>
            <a:ext cx="975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kể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B8E727-78D6-4B73-A068-FFC8A4553E5A}"/>
              </a:ext>
            </a:extLst>
          </p:cNvPr>
          <p:cNvSpPr txBox="1"/>
          <p:nvPr/>
        </p:nvSpPr>
        <p:spPr>
          <a:xfrm>
            <a:off x="2861561" y="5216909"/>
            <a:ext cx="8886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41C46EA-92C3-4CD5-814F-D0B8F979C6E2}"/>
              </a:ext>
            </a:extLst>
          </p:cNvPr>
          <p:cNvSpPr txBox="1"/>
          <p:nvPr/>
        </p:nvSpPr>
        <p:spPr>
          <a:xfrm>
            <a:off x="2996503" y="5263393"/>
            <a:ext cx="888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7F4D20-1F76-4BD7-8790-8F821A931322}"/>
              </a:ext>
            </a:extLst>
          </p:cNvPr>
          <p:cNvSpPr txBox="1"/>
          <p:nvPr/>
        </p:nvSpPr>
        <p:spPr>
          <a:xfrm>
            <a:off x="4227332" y="6001781"/>
            <a:ext cx="9751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Vì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gấu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luyện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tập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lang="zh-CN" alt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  <p:bldP spid="31" grpId="0"/>
      <p:bldP spid="5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18">
            <a:extLst>
              <a:ext uri="{FF2B5EF4-FFF2-40B4-BE49-F238E27FC236}">
                <a16:creationId xmlns:a16="http://schemas.microsoft.com/office/drawing/2014/main" id="{86791810-763F-49D6-BE69-A2FB92F78D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0961914" y="0"/>
            <a:ext cx="1451607" cy="18188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4B99EE-334E-405E-B79C-C7BC5BFA3B4E}"/>
              </a:ext>
            </a:extLst>
          </p:cNvPr>
          <p:cNvSpPr/>
          <p:nvPr/>
        </p:nvSpPr>
        <p:spPr>
          <a:xfrm>
            <a:off x="276447" y="106326"/>
            <a:ext cx="10207255" cy="69111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6E9AA9-3460-4D49-9B72-A7D5D6BAA087}"/>
              </a:ext>
            </a:extLst>
          </p:cNvPr>
          <p:cNvSpPr/>
          <p:nvPr/>
        </p:nvSpPr>
        <p:spPr>
          <a:xfrm>
            <a:off x="2349793" y="1818864"/>
            <a:ext cx="5901071" cy="7123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23C27-0571-4292-9DBC-07A3C543DE12}"/>
              </a:ext>
            </a:extLst>
          </p:cNvPr>
          <p:cNvSpPr txBox="1"/>
          <p:nvPr/>
        </p:nvSpPr>
        <p:spPr>
          <a:xfrm>
            <a:off x="393405" y="2214983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gấu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4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2A hẹn gặp lại các bạn ở bài sau nhé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68951A7-CD7D-4BB4-ABAF-6373E5C4863E}"/>
              </a:ext>
            </a:extLst>
          </p:cNvPr>
          <p:cNvSpPr/>
          <p:nvPr/>
        </p:nvSpPr>
        <p:spPr>
          <a:xfrm>
            <a:off x="8376684" y="-2033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252282" y="-917042"/>
            <a:ext cx="5468049" cy="8556553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2691441" y="1983460"/>
            <a:ext cx="660424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88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8: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thủ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</a:t>
            </a:r>
            <a:r>
              <a:rPr kumimoji="0" lang="en-US" sz="8800" b="1" i="0" u="none" strike="noStrike" kern="1200" cap="none" spc="0" normalizeH="0" noProof="0" dirty="0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 w="12700">
                  <a:solidFill>
                    <a:srgbClr val="4472C4"/>
                  </a:solidFill>
                  <a:prstDash val="solid"/>
                </a:ln>
                <a:pattFill prst="pct50">
                  <a:fgClr>
                    <a:srgbClr val="4472C4"/>
                  </a:fgClr>
                  <a:bgClr>
                    <a:srgbClr val="4472C4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72C4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88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pattFill prst="pct50">
                <a:fgClr>
                  <a:srgbClr val="4472C4"/>
                </a:fgClr>
                <a:bgClr>
                  <a:srgbClr val="4472C4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472C4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  <p:pic>
        <p:nvPicPr>
          <p:cNvPr id="28" name="Content Placeholder 20" descr="logo">
            <a:extLst>
              <a:ext uri="{FF2B5EF4-FFF2-40B4-BE49-F238E27FC236}">
                <a16:creationId xmlns:a16="http://schemas.microsoft.com/office/drawing/2014/main" id="{5BAA7782-C6D1-46EB-A1C4-72306A98B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56961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1" name="Content Placeholder 20" descr="logo">
            <a:extLst>
              <a:ext uri="{FF2B5EF4-FFF2-40B4-BE49-F238E27FC236}">
                <a16:creationId xmlns:a16="http://schemas.microsoft.com/office/drawing/2014/main" id="{3F37A581-45C9-4999-89C0-CA07188A4F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924" y="5065940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38D8642B-DD79-4F1D-B5FA-8FFEEDB02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388" y="255644"/>
            <a:ext cx="1564640" cy="1598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B635A-4688-4805-BD23-5AD489D5F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396" y="563526"/>
            <a:ext cx="8256292" cy="541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1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21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92425B7-4126-428B-A347-A32F061B6B02}"/>
              </a:ext>
            </a:extLst>
          </p:cNvPr>
          <p:cNvCxnSpPr/>
          <p:nvPr/>
        </p:nvCxnSpPr>
        <p:spPr>
          <a:xfrm flipH="1">
            <a:off x="7539527" y="641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8C061A-35B3-4948-9477-DD623C349801}"/>
              </a:ext>
            </a:extLst>
          </p:cNvPr>
          <p:cNvCxnSpPr/>
          <p:nvPr/>
        </p:nvCxnSpPr>
        <p:spPr>
          <a:xfrm flipH="1">
            <a:off x="9634141" y="102794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A8B10FE-61B2-45AD-B088-4E7B913728E3}"/>
              </a:ext>
            </a:extLst>
          </p:cNvPr>
          <p:cNvCxnSpPr/>
          <p:nvPr/>
        </p:nvCxnSpPr>
        <p:spPr>
          <a:xfrm flipH="1">
            <a:off x="7167388" y="14720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B1AA16-843B-48EB-96F1-0B3DEA57BABB}"/>
              </a:ext>
            </a:extLst>
          </p:cNvPr>
          <p:cNvCxnSpPr/>
          <p:nvPr/>
        </p:nvCxnSpPr>
        <p:spPr>
          <a:xfrm flipH="1">
            <a:off x="6497537" y="191208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AB801EC-3138-4402-A4B1-13CE9CB2F56F}"/>
              </a:ext>
            </a:extLst>
          </p:cNvPr>
          <p:cNvCxnSpPr/>
          <p:nvPr/>
        </p:nvCxnSpPr>
        <p:spPr>
          <a:xfrm flipH="1">
            <a:off x="5200365" y="23790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E041F64-9362-4312-8EDA-7D05ABA19E25}"/>
              </a:ext>
            </a:extLst>
          </p:cNvPr>
          <p:cNvCxnSpPr/>
          <p:nvPr/>
        </p:nvCxnSpPr>
        <p:spPr>
          <a:xfrm flipH="1">
            <a:off x="4080398" y="26767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DDB4EB-69A0-413E-97DD-A0F9E13B29D5}"/>
              </a:ext>
            </a:extLst>
          </p:cNvPr>
          <p:cNvCxnSpPr/>
          <p:nvPr/>
        </p:nvCxnSpPr>
        <p:spPr>
          <a:xfrm flipH="1">
            <a:off x="8088872" y="311685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9F18C9B-DD2B-4DAB-B2A0-82265CCAF840}"/>
              </a:ext>
            </a:extLst>
          </p:cNvPr>
          <p:cNvCxnSpPr/>
          <p:nvPr/>
        </p:nvCxnSpPr>
        <p:spPr>
          <a:xfrm flipH="1">
            <a:off x="7333960" y="345917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D569F11-FF71-47BA-964E-491BCD2DC219}"/>
              </a:ext>
            </a:extLst>
          </p:cNvPr>
          <p:cNvCxnSpPr/>
          <p:nvPr/>
        </p:nvCxnSpPr>
        <p:spPr>
          <a:xfrm flipH="1">
            <a:off x="4170928" y="389332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7EB44A1-0305-4172-A8B0-E667B85EF4D3}"/>
              </a:ext>
            </a:extLst>
          </p:cNvPr>
          <p:cNvCxnSpPr/>
          <p:nvPr/>
        </p:nvCxnSpPr>
        <p:spPr>
          <a:xfrm flipH="1">
            <a:off x="9557941" y="471947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5F43128-209C-4033-B3F7-B08F950CC705}"/>
              </a:ext>
            </a:extLst>
          </p:cNvPr>
          <p:cNvCxnSpPr/>
          <p:nvPr/>
        </p:nvCxnSpPr>
        <p:spPr>
          <a:xfrm flipH="1">
            <a:off x="6503011" y="510398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C622161-9B04-4637-9281-5070FF179E1B}"/>
              </a:ext>
            </a:extLst>
          </p:cNvPr>
          <p:cNvCxnSpPr/>
          <p:nvPr/>
        </p:nvCxnSpPr>
        <p:spPr>
          <a:xfrm flipH="1">
            <a:off x="9672241" y="561001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2AC0DAC-6318-450A-8D53-B0191351724D}"/>
              </a:ext>
            </a:extLst>
          </p:cNvPr>
          <p:cNvCxnSpPr/>
          <p:nvPr/>
        </p:nvCxnSpPr>
        <p:spPr>
          <a:xfrm flipH="1">
            <a:off x="4170928" y="605010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417F1D6-21B4-40B6-88DC-066267A14C91}"/>
              </a:ext>
            </a:extLst>
          </p:cNvPr>
          <p:cNvCxnSpPr/>
          <p:nvPr/>
        </p:nvCxnSpPr>
        <p:spPr>
          <a:xfrm flipH="1">
            <a:off x="9672241" y="602043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C23C1F7-6A23-4EF0-8862-59699AEEA58A}"/>
              </a:ext>
            </a:extLst>
          </p:cNvPr>
          <p:cNvGrpSpPr/>
          <p:nvPr/>
        </p:nvGrpSpPr>
        <p:grpSpPr>
          <a:xfrm>
            <a:off x="3077614" y="-38028"/>
            <a:ext cx="6103839" cy="769441"/>
            <a:chOff x="708943" y="6033135"/>
            <a:chExt cx="5825836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9F35011-A6F0-44A9-9FC5-3DF73922EC9A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CF70AB3-18B4-4DF4-8869-65EF1085EDB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câu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3335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0D4C-5833-4201-B52A-491920E2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28E79-DAB6-4F62-8C54-07A622659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B345106-E596-461E-BE7A-098968FC00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42202-E580-494A-A075-86827C689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229" y="2551814"/>
            <a:ext cx="7804298" cy="1095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6C4AB7-C93D-4097-8EFD-D77A62110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389</Words>
  <Application>Microsoft Office PowerPoint</Application>
  <PresentationFormat>Widescreen</PresentationFormat>
  <Paragraphs>61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 Medium</vt:lpstr>
      <vt:lpstr>Office 主题</vt:lpstr>
      <vt:lpstr>3_Office Theme</vt:lpstr>
      <vt:lpstr>4_Office Theme</vt:lpstr>
      <vt:lpstr>5_Office Theme</vt:lpstr>
      <vt:lpstr>6_Office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duong thai</cp:lastModifiedBy>
  <cp:revision>11</cp:revision>
  <dcterms:created xsi:type="dcterms:W3CDTF">2021-05-22T11:24:17Z</dcterms:created>
  <dcterms:modified xsi:type="dcterms:W3CDTF">2021-10-17T01:44:47Z</dcterms:modified>
</cp:coreProperties>
</file>