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38" r:id="rId3"/>
    <p:sldId id="274" r:id="rId4"/>
    <p:sldId id="271" r:id="rId5"/>
    <p:sldId id="272" r:id="rId6"/>
    <p:sldId id="276" r:id="rId7"/>
    <p:sldId id="277" r:id="rId8"/>
    <p:sldId id="439" r:id="rId9"/>
    <p:sldId id="27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em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0.em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a6 2021\Chuyên đề tổ\ảnh động\z2774951778822_080bc16105fbbe1d10ae29f85aca25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93668" y="769345"/>
            <a:ext cx="28595" cy="531930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B6C4B0-2C06-4528-9F49-334B7F1F03E4}"/>
              </a:ext>
            </a:extLst>
          </p:cNvPr>
          <p:cNvSpPr txBox="1"/>
          <p:nvPr/>
        </p:nvSpPr>
        <p:spPr>
          <a:xfrm>
            <a:off x="1000436" y="967766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Thứ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sáu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ngày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15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tháng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10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năm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2021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70D0B8-9191-4AE4-9F8A-5D2FB4D23F6A}"/>
              </a:ext>
            </a:extLst>
          </p:cNvPr>
          <p:cNvSpPr txBox="1"/>
          <p:nvPr/>
        </p:nvSpPr>
        <p:spPr>
          <a:xfrm>
            <a:off x="1526912" y="1636014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          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Toán</a:t>
            </a:r>
            <a:endParaRPr lang="en-US" sz="3467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7B3F09-BBF4-4EA2-932C-E0A8FB3EA499}"/>
              </a:ext>
            </a:extLst>
          </p:cNvPr>
          <p:cNvSpPr txBox="1"/>
          <p:nvPr/>
        </p:nvSpPr>
        <p:spPr>
          <a:xfrm>
            <a:off x="2789752" y="2332796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   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Luyện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tập</a:t>
            </a:r>
            <a:endParaRPr lang="en-US" sz="3467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687687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8" y="-309001"/>
            <a:ext cx="11770119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9" y="1898077"/>
            <a:ext cx="1119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8515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4864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4391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0412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431321" y="2215550"/>
            <a:ext cx="3029843" cy="50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765964" y="2243261"/>
            <a:ext cx="3464448" cy="231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9060873" y="2266382"/>
            <a:ext cx="23638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851608" y="2612976"/>
            <a:ext cx="32909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F2C279-3E1C-465D-BE06-E83467BC3A63}"/>
              </a:ext>
            </a:extLst>
          </p:cNvPr>
          <p:cNvSpPr txBox="1"/>
          <p:nvPr/>
        </p:nvSpPr>
        <p:spPr>
          <a:xfrm>
            <a:off x="395356" y="2907171"/>
            <a:ext cx="4689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Tóm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tắt</a:t>
            </a:r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Mai: 16 </a:t>
            </a:r>
            <a:r>
              <a:rPr lang="en-US" sz="2800" dirty="0" err="1">
                <a:solidFill>
                  <a:srgbClr val="FF0000"/>
                </a:solidFill>
              </a:rPr>
              <a:t>bông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My: 9 </a:t>
            </a:r>
            <a:r>
              <a:rPr lang="en-US" sz="2800" dirty="0" err="1">
                <a:solidFill>
                  <a:srgbClr val="FF0000"/>
                </a:solidFill>
              </a:rPr>
              <a:t>bông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Mai </a:t>
            </a:r>
            <a:r>
              <a:rPr lang="en-US" sz="2800" dirty="0" err="1">
                <a:solidFill>
                  <a:srgbClr val="FF0000"/>
                </a:solidFill>
              </a:rPr>
              <a:t>hái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My……..</a:t>
            </a:r>
            <a:r>
              <a:rPr lang="en-US" sz="2800" dirty="0" err="1">
                <a:solidFill>
                  <a:srgbClr val="FF0000"/>
                </a:solidFill>
              </a:rPr>
              <a:t>bông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a6 2021\Chuyên đề tổ\ảnh động\z2774951778822_080bc16105fbbe1d10ae29f85aca25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93668" y="769345"/>
            <a:ext cx="28595" cy="531930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B6C4B0-2C06-4528-9F49-334B7F1F03E4}"/>
              </a:ext>
            </a:extLst>
          </p:cNvPr>
          <p:cNvSpPr txBox="1"/>
          <p:nvPr/>
        </p:nvSpPr>
        <p:spPr>
          <a:xfrm>
            <a:off x="1000436" y="967766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Thứ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sáu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ngày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15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tháng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10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năm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2021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70D0B8-9191-4AE4-9F8A-5D2FB4D23F6A}"/>
              </a:ext>
            </a:extLst>
          </p:cNvPr>
          <p:cNvSpPr txBox="1"/>
          <p:nvPr/>
        </p:nvSpPr>
        <p:spPr>
          <a:xfrm>
            <a:off x="1526912" y="1636014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          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Toán</a:t>
            </a:r>
            <a:endParaRPr lang="en-US" sz="3467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7B3F09-BBF4-4EA2-932C-E0A8FB3EA499}"/>
              </a:ext>
            </a:extLst>
          </p:cNvPr>
          <p:cNvSpPr txBox="1"/>
          <p:nvPr/>
        </p:nvSpPr>
        <p:spPr>
          <a:xfrm>
            <a:off x="2789752" y="2332796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   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Luyện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tập</a:t>
            </a:r>
            <a:endParaRPr lang="en-US" sz="3467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EDD8A-5BD2-4B76-A58D-4FB771EA8BED}"/>
              </a:ext>
            </a:extLst>
          </p:cNvPr>
          <p:cNvSpPr txBox="1"/>
          <p:nvPr/>
        </p:nvSpPr>
        <p:spPr>
          <a:xfrm>
            <a:off x="226662" y="3011670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Bài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24D75-909C-43BD-A13E-7388F458E21A}"/>
              </a:ext>
            </a:extLst>
          </p:cNvPr>
          <p:cNvSpPr txBox="1"/>
          <p:nvPr/>
        </p:nvSpPr>
        <p:spPr>
          <a:xfrm>
            <a:off x="3468630" y="3676691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Bài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giải</a:t>
            </a:r>
            <a:endParaRPr lang="en-US" sz="3467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31DC0-B4FB-4D10-B920-8DB09EA38E5A}"/>
              </a:ext>
            </a:extLst>
          </p:cNvPr>
          <p:cNvSpPr txBox="1"/>
          <p:nvPr/>
        </p:nvSpPr>
        <p:spPr>
          <a:xfrm>
            <a:off x="808549" y="4344133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Mai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hái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được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hơn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Mi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số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bông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hoa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là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62697-9184-44DC-82AF-E4F48649360F}"/>
              </a:ext>
            </a:extLst>
          </p:cNvPr>
          <p:cNvSpPr txBox="1"/>
          <p:nvPr/>
        </p:nvSpPr>
        <p:spPr>
          <a:xfrm>
            <a:off x="836254" y="5064576"/>
            <a:ext cx="826221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        16  -   9  =  7 &lt;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bông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hoa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C8214-2D4C-44A2-B835-538AC86FF212}"/>
              </a:ext>
            </a:extLst>
          </p:cNvPr>
          <p:cNvSpPr txBox="1"/>
          <p:nvPr/>
        </p:nvSpPr>
        <p:spPr>
          <a:xfrm>
            <a:off x="877814" y="5729599"/>
            <a:ext cx="9346841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                   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Đáp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số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: 7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bông</a:t>
            </a:r>
            <a:r>
              <a:rPr lang="en-US" sz="3467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3467" b="1" dirty="0" err="1">
                <a:solidFill>
                  <a:schemeClr val="bg1"/>
                </a:solidFill>
                <a:latin typeface="HP001 4H" panose="020B0603050302020204" pitchFamily="34" charset="0"/>
              </a:rPr>
              <a:t>hoa</a:t>
            </a:r>
            <a:endParaRPr lang="en-US" sz="3467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3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372</Words>
  <Application>Microsoft Office PowerPoint</Application>
  <PresentationFormat>Widescreen</PresentationFormat>
  <Paragraphs>111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HP001 4H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duong thai</cp:lastModifiedBy>
  <cp:revision>86</cp:revision>
  <dcterms:created xsi:type="dcterms:W3CDTF">2021-05-28T09:26:39Z</dcterms:created>
  <dcterms:modified xsi:type="dcterms:W3CDTF">2021-10-14T09:43:30Z</dcterms:modified>
</cp:coreProperties>
</file>