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9" r:id="rId2"/>
    <p:sldId id="270" r:id="rId3"/>
    <p:sldId id="271" r:id="rId4"/>
    <p:sldId id="272" r:id="rId5"/>
    <p:sldId id="273" r:id="rId6"/>
    <p:sldId id="274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19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thuyền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4 = 10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10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361</Words>
  <Application>Microsoft Office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Minh</cp:lastModifiedBy>
  <cp:revision>66</cp:revision>
  <dcterms:created xsi:type="dcterms:W3CDTF">2021-05-23T15:28:19Z</dcterms:created>
  <dcterms:modified xsi:type="dcterms:W3CDTF">2021-09-02T05:57:59Z</dcterms:modified>
</cp:coreProperties>
</file>