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53" r:id="rId9"/>
    <p:sldId id="354" r:id="rId10"/>
    <p:sldId id="352" r:id="rId11"/>
    <p:sldId id="343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1" autoAdjust="0"/>
    <p:restoredTop sz="90747" autoAdjust="0"/>
  </p:normalViewPr>
  <p:slideViewPr>
    <p:cSldViewPr showGuides="1">
      <p:cViewPr varScale="1">
        <p:scale>
          <a:sx n="61" d="100"/>
          <a:sy n="61" d="100"/>
        </p:scale>
        <p:origin x="820" y="5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BS: GV </a:t>
            </a:r>
            <a:r>
              <a:rPr lang="en-US" altLang="zh-CN" baseline="0" dirty="0" err="1"/>
              <a:t>che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mèo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7181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2739708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5" y="3840438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7" y="4920558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535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60" y="4920983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4992566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63" y="5511158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045" y="4986492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+ 3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09155" y="2578545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99" y="348101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563</Words>
  <Application>Microsoft Office PowerPoint</Application>
  <PresentationFormat>Custom</PresentationFormat>
  <Paragraphs>99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iCiel Cadena</vt:lpstr>
      <vt:lpstr>iCiel Crocante</vt:lpstr>
      <vt:lpstr>Rockstone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Thu Minh</cp:lastModifiedBy>
  <cp:revision>115</cp:revision>
  <dcterms:created xsi:type="dcterms:W3CDTF">2015-10-14T02:42:14Z</dcterms:created>
  <dcterms:modified xsi:type="dcterms:W3CDTF">2021-09-02T04:26:02Z</dcterms:modified>
</cp:coreProperties>
</file>