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59" r:id="rId5"/>
    <p:sldId id="260" r:id="rId6"/>
    <p:sldId id="266" r:id="rId7"/>
    <p:sldId id="267" r:id="rId8"/>
    <p:sldId id="265" r:id="rId9"/>
    <p:sldId id="268" r:id="rId10"/>
    <p:sldId id="269" r:id="rId11"/>
    <p:sldId id="271" r:id="rId12"/>
    <p:sldId id="273" r:id="rId13"/>
    <p:sldId id="272" r:id="rId14"/>
    <p:sldId id="275" r:id="rId15"/>
    <p:sldId id="274" r:id="rId16"/>
    <p:sldId id="276" r:id="rId17"/>
    <p:sldId id="277" r:id="rId18"/>
    <p:sldId id="278" r:id="rId19"/>
    <p:sldId id="280" r:id="rId20"/>
    <p:sldId id="279" r:id="rId21"/>
    <p:sldId id="258" r:id="rId22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66"/>
    <a:srgbClr val="003300"/>
    <a:srgbClr val="669900"/>
    <a:srgbClr val="FF0066"/>
    <a:srgbClr val="FFFF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A617-FE15-4F5E-B351-EDC9EE741D4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B2A9-88DD-424A-B3D9-4A7A04772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34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A617-FE15-4F5E-B351-EDC9EE741D4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B2A9-88DD-424A-B3D9-4A7A04772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62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A617-FE15-4F5E-B351-EDC9EE741D4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B2A9-88DD-424A-B3D9-4A7A04772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4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A617-FE15-4F5E-B351-EDC9EE741D4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B2A9-88DD-424A-B3D9-4A7A04772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7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A617-FE15-4F5E-B351-EDC9EE741D4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B2A9-88DD-424A-B3D9-4A7A04772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40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A617-FE15-4F5E-B351-EDC9EE741D4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B2A9-88DD-424A-B3D9-4A7A04772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9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A617-FE15-4F5E-B351-EDC9EE741D4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B2A9-88DD-424A-B3D9-4A7A04772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1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A617-FE15-4F5E-B351-EDC9EE741D4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B2A9-88DD-424A-B3D9-4A7A04772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0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A617-FE15-4F5E-B351-EDC9EE741D4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B2A9-88DD-424A-B3D9-4A7A04772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08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A617-FE15-4F5E-B351-EDC9EE741D4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B2A9-88DD-424A-B3D9-4A7A04772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14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A617-FE15-4F5E-B351-EDC9EE741D4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B2A9-88DD-424A-B3D9-4A7A04772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8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0A617-FE15-4F5E-B351-EDC9EE741D4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EB2A9-88DD-424A-B3D9-4A7A04772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3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06" y="437883"/>
            <a:ext cx="6890197" cy="4404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7577" y="437883"/>
            <a:ext cx="377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10</a:t>
            </a:r>
            <a:endParaRPr lang="en-US" sz="28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577" y="1271330"/>
            <a:ext cx="37219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669900"/>
                </a:solidFill>
              </a:rPr>
              <a:t>TÌM HIỂU </a:t>
            </a:r>
            <a:r>
              <a:rPr lang="en-US" sz="6000" b="1" i="1" dirty="0" smtClean="0">
                <a:solidFill>
                  <a:srgbClr val="FF0066"/>
                </a:solidFill>
              </a:rPr>
              <a:t>TRANH DÂN GIAN ĐÔNG HỒ</a:t>
            </a:r>
          </a:p>
          <a:p>
            <a:pPr algn="ctr"/>
            <a:r>
              <a:rPr lang="en-US" sz="3200" b="1" i="1" dirty="0" smtClean="0">
                <a:solidFill>
                  <a:srgbClr val="FF0066"/>
                </a:solidFill>
              </a:rPr>
              <a:t>(</a:t>
            </a:r>
            <a:r>
              <a:rPr lang="en-US" sz="3200" b="1" i="1" dirty="0" err="1" smtClean="0">
                <a:solidFill>
                  <a:srgbClr val="FF0066"/>
                </a:solidFill>
              </a:rPr>
              <a:t>Tiết</a:t>
            </a:r>
            <a:r>
              <a:rPr lang="en-US" sz="3200" b="1" i="1" dirty="0" smtClean="0">
                <a:solidFill>
                  <a:srgbClr val="FF0066"/>
                </a:solidFill>
              </a:rPr>
              <a:t> 1)</a:t>
            </a:r>
            <a:endParaRPr lang="en-US" sz="3200" b="1" i="1" dirty="0">
              <a:solidFill>
                <a:srgbClr val="FF0066"/>
              </a:solidFill>
            </a:endParaRPr>
          </a:p>
        </p:txBody>
      </p:sp>
      <p:pic>
        <p:nvPicPr>
          <p:cNvPr id="9" name="Picture 4" descr="POINSE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785" y="4842457"/>
            <a:ext cx="3769216" cy="20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1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3321" y="78372"/>
            <a:ext cx="667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869" y="783771"/>
            <a:ext cx="7197634" cy="4950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83321" y="888274"/>
            <a:ext cx="364454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84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291" y="115909"/>
            <a:ext cx="6632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10</a:t>
            </a:r>
          </a:p>
          <a:p>
            <a:pPr algn="ctr"/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DÂN GIAN ĐÔNG HỒ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16" y="979713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 SƠ LƯỢC VỀ TRANH DÂN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15" y="1441378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 : XEM TRANH GIÂN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1894113"/>
            <a:ext cx="667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417333"/>
            <a:ext cx="3331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3" y="2024743"/>
            <a:ext cx="7197634" cy="4689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7691" y="4261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0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03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54545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291" y="115909"/>
            <a:ext cx="6632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10</a:t>
            </a:r>
          </a:p>
          <a:p>
            <a:pPr algn="ctr"/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DÂN GIAN ĐÔNG HỒ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16" y="979713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 SƠ LƯỢC VỀ TRANH DÂN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15" y="1441378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 : XEM TRANH GIÂN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1894113"/>
            <a:ext cx="667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6388" y="313508"/>
            <a:ext cx="667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28" y="1280159"/>
            <a:ext cx="6875750" cy="458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96388" y="1280159"/>
            <a:ext cx="378822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86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291" y="115909"/>
            <a:ext cx="6632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10</a:t>
            </a:r>
          </a:p>
          <a:p>
            <a:pPr algn="ctr"/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DÂN GIAN ĐÔNG HỒ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16" y="979713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 SƠ LƯỢC VỀ TRANH DÂN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15" y="1441378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 : XEM TRANH GIÂN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1894113"/>
            <a:ext cx="667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97" y="1998616"/>
            <a:ext cx="6875750" cy="458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914400" y="2417333"/>
            <a:ext cx="3331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491" y="4316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9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3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7291" y="115909"/>
            <a:ext cx="6632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10</a:t>
            </a:r>
          </a:p>
          <a:p>
            <a:pPr algn="ctr"/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DÂN GIAN ĐÔNG HỒ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16" y="979713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 SƠ LƯỢC VỀ TRANH DÂN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15" y="1441378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 : XEM TRANH GIÂN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5" y="2661062"/>
            <a:ext cx="10058400" cy="3671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914400" y="1894113"/>
            <a:ext cx="667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3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291" y="115909"/>
            <a:ext cx="6632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10</a:t>
            </a:r>
          </a:p>
          <a:p>
            <a:pPr algn="ctr"/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DÂN GIAN ĐÔNG HỒ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16" y="979713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 SƠ LƯỢC VỀ TRANH DÂN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15" y="1441378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 : XEM TRANH GIÂN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6" y="2125423"/>
            <a:ext cx="10058400" cy="4435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341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291" y="115909"/>
            <a:ext cx="6632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10</a:t>
            </a:r>
          </a:p>
          <a:p>
            <a:pPr algn="ctr"/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DÂN GIAN ĐÔNG HỒ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16" y="979713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 SƠ LƯỢC VỀ TRANH DÂN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15" y="1441378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 : XEM TRANH GIÂN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14" y="1903043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: TRẢI NGHIỆM, LIÊN KẾT VỚI TÁC PHẨM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2272935"/>
            <a:ext cx="7302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 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886" y="222069"/>
            <a:ext cx="1158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5161" y="1274740"/>
            <a:ext cx="3952090" cy="3520034"/>
            <a:chOff x="135161" y="1274740"/>
            <a:chExt cx="3952090" cy="35200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61" y="1274740"/>
              <a:ext cx="3952090" cy="27166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135161" y="4271554"/>
              <a:ext cx="39520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endPara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86316" y="1274740"/>
            <a:ext cx="4008646" cy="3952426"/>
            <a:chOff x="4286316" y="1274740"/>
            <a:chExt cx="4008646" cy="39524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316" y="1274740"/>
              <a:ext cx="3930604" cy="27166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4342872" y="4273059"/>
              <a:ext cx="39520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</a:t>
              </a:r>
              <a:endPara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415985" y="1274741"/>
            <a:ext cx="3791254" cy="3907730"/>
            <a:chOff x="8415985" y="1274741"/>
            <a:chExt cx="3791254" cy="39077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5985" y="1274741"/>
              <a:ext cx="3562655" cy="27166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8644584" y="4228364"/>
              <a:ext cx="35626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06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59" y="1398495"/>
            <a:ext cx="10070869" cy="4219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066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2539426" y="97536"/>
            <a:ext cx="4963082" cy="1218262"/>
          </a:xfrm>
          <a:prstGeom prst="irregularSeal1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9648" y="1499616"/>
            <a:ext cx="6156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NGHE BÀI HÁT SAU</a:t>
            </a:r>
            <a:endParaRPr lang="en-US" sz="24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POINSE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97536"/>
            <a:ext cx="2032000" cy="13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a Paramax Có Gì Đặc Biệt Khiến Anh Chị Phải Mua Ngay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61" y="2046624"/>
            <a:ext cx="9543245" cy="48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àn-gà-trong-sân-♫-Gà-con-ơi-♫♫♫-Nhạc-thiếu-nhi-vui-nhộn-sôi-động-hay-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3211" y="2014223"/>
            <a:ext cx="609600" cy="609600"/>
          </a:xfrm>
          <a:prstGeom prst="rect">
            <a:avLst/>
          </a:prstGeom>
        </p:spPr>
      </p:pic>
      <p:pic>
        <p:nvPicPr>
          <p:cNvPr id="8" name="Picture 4" descr="POINSE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485" y="5087155"/>
            <a:ext cx="3099515" cy="170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1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98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302" y="208714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: TRẢI NGHIỆM, LIÊN KẾT VỚI TÁC PHẨM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5423" y="641511"/>
            <a:ext cx="7302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 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72" y="1854925"/>
            <a:ext cx="7341711" cy="4790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22514" y="1164731"/>
            <a:ext cx="1110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10.4 (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78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2133599" y="2362200"/>
            <a:ext cx="8600661" cy="3048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Above"/>
              <a:lightRig rig="legacyFlat3" dir="t"/>
            </a:scene3d>
            <a:sp3d extrusionH="887400" prstMaterial="legacyMatte">
              <a:extrusionClr>
                <a:schemeClr val="accent1"/>
              </a:extrusionClr>
              <a:contourClr>
                <a:srgbClr val="9400ED"/>
              </a:contourClr>
            </a:sp3d>
          </a:bodyPr>
          <a:lstStyle/>
          <a:p>
            <a:pPr algn="ctr"/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ạnh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b="1" kern="10" dirty="0">
              <a:ln w="12700"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117566" y="92764"/>
            <a:ext cx="12074434" cy="6703323"/>
            <a:chOff x="0" y="39"/>
            <a:chExt cx="5760" cy="4281"/>
          </a:xfrm>
        </p:grpSpPr>
        <p:pic>
          <p:nvPicPr>
            <p:cNvPr id="35844" name="Picture 4" descr="POINSET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" y="3329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5" name="Picture 5" descr="POINSET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6" name="Picture 6" descr="POINSET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7" name="Picture 7" descr="POINSET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849" name="WordArt 9"/>
          <p:cNvSpPr>
            <a:spLocks noChangeArrowheads="1" noChangeShapeType="1" noTextEdit="1"/>
          </p:cNvSpPr>
          <p:nvPr/>
        </p:nvSpPr>
        <p:spPr bwMode="auto">
          <a:xfrm>
            <a:off x="3590925" y="1219201"/>
            <a:ext cx="5010150" cy="6762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.VnBahamasBH" panose="020BE200000000000000" pitchFamily="34" charset="0"/>
              </a:rPr>
              <a:t>bµi häc ®Õn ®©y lµ hÕt</a:t>
            </a:r>
            <a:endParaRPr lang="en-US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33CC"/>
              </a:solidFill>
              <a:latin typeface=".VnBahamasBH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00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2539426" y="176098"/>
            <a:ext cx="4963082" cy="1218262"/>
          </a:xfrm>
          <a:prstGeom prst="irregularSeal1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9648" y="1499616"/>
            <a:ext cx="6156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XEM ĐOẠN VIDEO SAU</a:t>
            </a:r>
            <a:endParaRPr lang="en-US" sz="24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POINSE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97535"/>
            <a:ext cx="2665927" cy="165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18903" y="2272937"/>
            <a:ext cx="10071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POINSE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262249"/>
            <a:ext cx="3048000" cy="153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291" y="115909"/>
            <a:ext cx="6632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10</a:t>
            </a:r>
          </a:p>
          <a:p>
            <a:pPr algn="ctr"/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DÂN GIAN ĐÔNG HỒ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2883" y="888641"/>
            <a:ext cx="4584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4" y="1596980"/>
            <a:ext cx="3747755" cy="2253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67" y="1596980"/>
            <a:ext cx="6324862" cy="4191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275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291" y="115909"/>
            <a:ext cx="6632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10</a:t>
            </a:r>
          </a:p>
          <a:p>
            <a:pPr algn="ctr"/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DÂN GIAN ĐÔNG HỒ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16" y="979713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 SƠ LƯỢC VỀ TRANH DÂN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8642" y="1532586"/>
            <a:ext cx="1053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49" y="1532586"/>
            <a:ext cx="4246963" cy="5048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094704" y="2228045"/>
            <a:ext cx="271744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3527" y="5401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7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75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291" y="115909"/>
            <a:ext cx="6632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10</a:t>
            </a:r>
          </a:p>
          <a:p>
            <a:pPr algn="ctr"/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DÂN GIAN ĐÔNG HỒ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16" y="979713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 SƠ LƯỢC VỀ TRANH DÂN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8642" y="1532586"/>
            <a:ext cx="1053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4704" y="2228045"/>
            <a:ext cx="271744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02" y="1532586"/>
            <a:ext cx="4696749" cy="5207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7212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1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291" y="115909"/>
            <a:ext cx="6632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10</a:t>
            </a:r>
          </a:p>
          <a:p>
            <a:pPr algn="ctr"/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DÂN GIAN ĐÔNG HỒ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16" y="979713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 SƠ LƯỢC VỀ TRANH DÂN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8643" y="1532586"/>
            <a:ext cx="2923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4704" y="2228045"/>
            <a:ext cx="271744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1532586"/>
            <a:ext cx="7903030" cy="4709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2708" y="5625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4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6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291" y="115909"/>
            <a:ext cx="6632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10</a:t>
            </a:r>
          </a:p>
          <a:p>
            <a:pPr algn="ctr"/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DÂN GIAN ĐÔNG HỒ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16" y="979713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 SƠ LƯỢC VỀ TRANH DÂN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583" y="4953143"/>
            <a:ext cx="10398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03" y="1710387"/>
            <a:ext cx="4902334" cy="3017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72" y="1710387"/>
            <a:ext cx="2244272" cy="3017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7" y="1710386"/>
            <a:ext cx="2335966" cy="301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6096" y="5588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6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0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291" y="115909"/>
            <a:ext cx="6632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10</a:t>
            </a:r>
          </a:p>
          <a:p>
            <a:pPr algn="ctr"/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DÂN GIAN ĐÔNG HỒ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16" y="979713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 SƠ LƯỢC VỀ TRANH DÂN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15" y="1441378"/>
            <a:ext cx="100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 : XEM TRANH GIÂN GIAN ĐÔNG HỒ</a:t>
            </a:r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1894113"/>
            <a:ext cx="667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65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1303&quot;&gt;&lt;property id=&quot;20148&quot; value=&quot;5&quot;/&gt;&lt;property id=&quot;20300&quot; value=&quot;Slide 21&quot;/&gt;&lt;property id=&quot;20307&quot; value=&quot;258&quot;/&gt;&lt;/object&gt;&lt;object type=&quot;3&quot; unique_id=&quot;11402&quot;&gt;&lt;property id=&quot;20148&quot; value=&quot;5&quot;/&gt;&lt;property id=&quot;20300&quot; value=&quot;Slide 4&quot;/&gt;&lt;property id=&quot;20307&quot; value=&quot;259&quot;/&gt;&lt;/object&gt;&lt;object type=&quot;3&quot; unique_id=&quot;13248&quot;&gt;&lt;property id=&quot;20148&quot; value=&quot;5&quot;/&gt;&lt;property id=&quot;20300&quot; value=&quot;Slide 5&quot;/&gt;&lt;property id=&quot;20307&quot; value=&quot;260&quot;/&gt;&lt;/object&gt;&lt;object type=&quot;3&quot; unique_id=&quot;13423&quot;&gt;&lt;property id=&quot;20148&quot; value=&quot;5&quot;/&gt;&lt;property id=&quot;20300&quot; value=&quot;Slide 2&quot;/&gt;&lt;property id=&quot;20307&quot; value=&quot;261&quot;/&gt;&lt;/object&gt;&lt;object type=&quot;3&quot; unique_id=&quot;13425&quot;&gt;&lt;property id=&quot;20148&quot; value=&quot;5&quot;/&gt;&lt;property id=&quot;20300&quot; value=&quot;Slide 3&quot;/&gt;&lt;property id=&quot;20307&quot; value=&quot;264&quot;/&gt;&lt;/object&gt;&lt;object type=&quot;3&quot; unique_id=&quot;13426&quot;&gt;&lt;property id=&quot;20148&quot; value=&quot;5&quot;/&gt;&lt;property id=&quot;20300&quot; value=&quot;Slide 6&quot;/&gt;&lt;property id=&quot;20307&quot; value=&quot;266&quot;/&gt;&lt;/object&gt;&lt;object type=&quot;3&quot; unique_id=&quot;13427&quot;&gt;&lt;property id=&quot;20148&quot; value=&quot;5&quot;/&gt;&lt;property id=&quot;20300&quot; value=&quot;Slide 8&quot;/&gt;&lt;property id=&quot;20307&quot; value=&quot;265&quot;/&gt;&lt;/object&gt;&lt;object type=&quot;3&quot; unique_id=&quot;13483&quot;&gt;&lt;property id=&quot;20148&quot; value=&quot;5&quot;/&gt;&lt;property id=&quot;20300&quot; value=&quot;Slide 7&quot;/&gt;&lt;property id=&quot;20307&quot; value=&quot;267&quot;/&gt;&lt;/object&gt;&lt;object type=&quot;3&quot; unique_id=&quot;13616&quot;&gt;&lt;property id=&quot;20148&quot; value=&quot;5&quot;/&gt;&lt;property id=&quot;20300&quot; value=&quot;Slide 9&quot;/&gt;&lt;property id=&quot;20307&quot; value=&quot;268&quot;/&gt;&lt;/object&gt;&lt;object type=&quot;3&quot; unique_id=&quot;13617&quot;&gt;&lt;property id=&quot;20148&quot; value=&quot;5&quot;/&gt;&lt;property id=&quot;20300&quot; value=&quot;Slide 10&quot;/&gt;&lt;property id=&quot;20307&quot; value=&quot;269&quot;/&gt;&lt;/object&gt;&lt;object type=&quot;3&quot; unique_id=&quot;13618&quot;&gt;&lt;property id=&quot;20148&quot; value=&quot;5&quot;/&gt;&lt;property id=&quot;20300&quot; value=&quot;Slide 11&quot;/&gt;&lt;property id=&quot;20307&quot; value=&quot;271&quot;/&gt;&lt;/object&gt;&lt;object type=&quot;3&quot; unique_id=&quot;13619&quot;&gt;&lt;property id=&quot;20148&quot; value=&quot;5&quot;/&gt;&lt;property id=&quot;20300&quot; value=&quot;Slide 13&quot;/&gt;&lt;property id=&quot;20307&quot; value=&quot;272&quot;/&gt;&lt;/object&gt;&lt;object type=&quot;3&quot; unique_id=&quot;13700&quot;&gt;&lt;property id=&quot;20148&quot; value=&quot;5&quot;/&gt;&lt;property id=&quot;20300&quot; value=&quot;Slide 12&quot;/&gt;&lt;property id=&quot;20307&quot; value=&quot;273&quot;/&gt;&lt;/object&gt;&lt;object type=&quot;3&quot; unique_id=&quot;13701&quot;&gt;&lt;property id=&quot;20148&quot; value=&quot;5&quot;/&gt;&lt;property id=&quot;20300&quot; value=&quot;Slide 14&quot;/&gt;&lt;property id=&quot;20307&quot; value=&quot;275&quot;/&gt;&lt;/object&gt;&lt;object type=&quot;3&quot; unique_id=&quot;13702&quot;&gt;&lt;property id=&quot;20148&quot; value=&quot;5&quot;/&gt;&lt;property id=&quot;20300&quot; value=&quot;Slide 15&quot;/&gt;&lt;property id=&quot;20307&quot; value=&quot;274&quot;/&gt;&lt;/object&gt;&lt;object type=&quot;3&quot; unique_id=&quot;13836&quot;&gt;&lt;property id=&quot;20148&quot; value=&quot;5&quot;/&gt;&lt;property id=&quot;20300&quot; value=&quot;Slide 16&quot;/&gt;&lt;property id=&quot;20307&quot; value=&quot;276&quot;/&gt;&lt;/object&gt;&lt;object type=&quot;3&quot; unique_id=&quot;13837&quot;&gt;&lt;property id=&quot;20148&quot; value=&quot;5&quot;/&gt;&lt;property id=&quot;20300&quot; value=&quot;Slide 17&quot;/&gt;&lt;property id=&quot;20307&quot; value=&quot;277&quot;/&gt;&lt;/object&gt;&lt;object type=&quot;3&quot; unique_id=&quot;13838&quot;&gt;&lt;property id=&quot;20148&quot; value=&quot;5&quot;/&gt;&lt;property id=&quot;20300&quot; value=&quot;Slide 18&quot;/&gt;&lt;property id=&quot;20307&quot; value=&quot;278&quot;/&gt;&lt;/object&gt;&lt;object type=&quot;3&quot; unique_id=&quot;13839&quot;&gt;&lt;property id=&quot;20148&quot; value=&quot;5&quot;/&gt;&lt;property id=&quot;20300&quot; value=&quot;Slide 19&quot;/&gt;&lt;property id=&quot;20307&quot; value=&quot;280&quot;/&gt;&lt;/object&gt;&lt;object type=&quot;3&quot; unique_id=&quot;13840&quot;&gt;&lt;property id=&quot;20148&quot; value=&quot;5&quot;/&gt;&lt;property id=&quot;20300&quot; value=&quot;Slide 20&quot;/&gt;&lt;property id=&quot;20307&quot; value=&quot;27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877</Words>
  <Application>Microsoft Office PowerPoint</Application>
  <PresentationFormat>Widescreen</PresentationFormat>
  <Paragraphs>92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.VnBahamasBH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Admin</cp:lastModifiedBy>
  <cp:revision>43</cp:revision>
  <dcterms:created xsi:type="dcterms:W3CDTF">2020-04-15T01:58:20Z</dcterms:created>
  <dcterms:modified xsi:type="dcterms:W3CDTF">2021-03-23T01:55:34Z</dcterms:modified>
</cp:coreProperties>
</file>