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embeddedFontLst>
    <p:embeddedFont>
      <p:font typeface="Georgia" pitchFamily="18" charset="0"/>
      <p:regular r:id="rId11"/>
      <p:bold r:id="rId12"/>
      <p:italic r:id="rId13"/>
      <p:boldItalic r:id="rId14"/>
    </p:embeddedFont>
    <p:embeddedFont>
      <p:font typeface="Trebuchet MS" pitchFamily="34" charset="0"/>
      <p:regular r:id="rId15"/>
      <p:bold r:id="rId16"/>
      <p:italic r:id="rId17"/>
      <p:boldItalic r:id="rId18"/>
    </p:embeddedFont>
    <p:embeddedFont>
      <p:font typeface="Tahoma" pitchFamily="34" charset="0"/>
      <p:regular r:id="rId19"/>
      <p:bold r:id="rId2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67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73BB-DF05-44CE-B9E8-C4210AD233F7}" type="datetimeFigureOut">
              <a:rPr lang="vi-VN" smtClean="0"/>
              <a:t>12/10/2020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9F4D-85E6-4940-BDA9-F30EBAC029FE}" type="slidenum">
              <a:rPr lang="vi-VN" smtClean="0"/>
              <a:t>‹#›</a:t>
            </a:fld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73BB-DF05-44CE-B9E8-C4210AD233F7}" type="datetimeFigureOut">
              <a:rPr lang="vi-VN" smtClean="0"/>
              <a:t>12/10/2020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9F4D-85E6-4940-BDA9-F30EBAC029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73BB-DF05-44CE-B9E8-C4210AD233F7}" type="datetimeFigureOut">
              <a:rPr lang="vi-VN" smtClean="0"/>
              <a:t>12/10/2020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9F4D-85E6-4940-BDA9-F30EBAC029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73BB-DF05-44CE-B9E8-C4210AD233F7}" type="datetimeFigureOut">
              <a:rPr lang="vi-VN" smtClean="0"/>
              <a:t>12/10/2020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9F4D-85E6-4940-BDA9-F30EBAC029FE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73BB-DF05-44CE-B9E8-C4210AD233F7}" type="datetimeFigureOut">
              <a:rPr lang="vi-VN" smtClean="0"/>
              <a:t>12/10/2020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9F4D-85E6-4940-BDA9-F30EBAC029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73BB-DF05-44CE-B9E8-C4210AD233F7}" type="datetimeFigureOut">
              <a:rPr lang="vi-VN" smtClean="0"/>
              <a:t>12/10/2020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9F4D-85E6-4940-BDA9-F30EBAC029FE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73BB-DF05-44CE-B9E8-C4210AD233F7}" type="datetimeFigureOut">
              <a:rPr lang="vi-VN" smtClean="0"/>
              <a:t>12/10/2020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9F4D-85E6-4940-BDA9-F30EBAC029FE}" type="slidenum">
              <a:rPr lang="vi-VN" smtClean="0"/>
              <a:t>‹#›</a:t>
            </a:fld>
            <a:endParaRPr lang="vi-V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73BB-DF05-44CE-B9E8-C4210AD233F7}" type="datetimeFigureOut">
              <a:rPr lang="vi-VN" smtClean="0"/>
              <a:t>12/10/2020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9F4D-85E6-4940-BDA9-F30EBAC029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73BB-DF05-44CE-B9E8-C4210AD233F7}" type="datetimeFigureOut">
              <a:rPr lang="vi-VN" smtClean="0"/>
              <a:t>12/10/2020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9F4D-85E6-4940-BDA9-F30EBAC029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73BB-DF05-44CE-B9E8-C4210AD233F7}" type="datetimeFigureOut">
              <a:rPr lang="vi-VN" smtClean="0"/>
              <a:t>12/10/2020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9F4D-85E6-4940-BDA9-F30EBAC029F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73BB-DF05-44CE-B9E8-C4210AD233F7}" type="datetimeFigureOut">
              <a:rPr lang="vi-VN" smtClean="0"/>
              <a:t>12/10/2020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9F4D-85E6-4940-BDA9-F30EBAC029FE}" type="slidenum">
              <a:rPr lang="vi-VN" smtClean="0"/>
              <a:t>‹#›</a:t>
            </a:fld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3B73BB-DF05-44CE-B9E8-C4210AD233F7}" type="datetimeFigureOut">
              <a:rPr lang="vi-VN" smtClean="0"/>
              <a:t>12/10/2020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C619F4D-85E6-4940-BDA9-F30EBAC029FE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304800" y="-160338"/>
            <a:ext cx="9601200" cy="7092951"/>
            <a:chOff x="80" y="88"/>
            <a:chExt cx="5476" cy="4154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254" y="216"/>
              <a:ext cx="5169" cy="3947"/>
            </a:xfrm>
            <a:prstGeom prst="rect">
              <a:avLst/>
            </a:prstGeom>
            <a:noFill/>
            <a:ln w="76200" cmpd="tri">
              <a:solidFill>
                <a:srgbClr val="FF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013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" name="Picture 8" descr="sflow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71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sflow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sflow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21" y="3876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 descr="sflower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2" y="4641850"/>
            <a:ext cx="3106738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280806ngochungcodoquockh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1166813"/>
            <a:ext cx="12001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29"/>
          <p:cNvSpPr>
            <a:spLocks noChangeArrowheads="1" noChangeShapeType="1" noTextEdit="1"/>
          </p:cNvSpPr>
          <p:nvPr/>
        </p:nvSpPr>
        <p:spPr bwMode="auto">
          <a:xfrm>
            <a:off x="3350643" y="304800"/>
            <a:ext cx="2362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cs typeface="Arial"/>
              </a:rPr>
              <a:t>Tiểu học Gia Thụy </a:t>
            </a:r>
            <a:endParaRPr lang="vi-VN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sp>
        <p:nvSpPr>
          <p:cNvPr id="13" name="WordArt 30"/>
          <p:cNvSpPr>
            <a:spLocks noChangeArrowheads="1" noChangeShapeType="1" noTextEdit="1"/>
          </p:cNvSpPr>
          <p:nvPr/>
        </p:nvSpPr>
        <p:spPr bwMode="auto">
          <a:xfrm>
            <a:off x="1471612" y="2133600"/>
            <a:ext cx="6376988" cy="19812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5977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50000">
                      <a:srgbClr val="7618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Mĩ thuật 1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3300"/>
                  </a:gs>
                  <a:gs pos="50000">
                    <a:srgbClr val="761800"/>
                  </a:gs>
                  <a:gs pos="100000">
                    <a:srgbClr val="FF33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905000" y="4953000"/>
            <a:ext cx="5715000" cy="52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767" tIns="53883" rIns="107767" bIns="5388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700" b="1" dirty="0">
                <a:solidFill>
                  <a:srgbClr val="FF0000"/>
                </a:solidFill>
                <a:latin typeface="Times New Roman" pitchFamily="18" charset="0"/>
              </a:rPr>
              <a:t>Giáo viên: 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itchFamily="18" charset="0"/>
              </a:rPr>
              <a:t>Dương Nghiên Thường</a:t>
            </a:r>
            <a:endParaRPr lang="en-US" altLang="en-US" sz="27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9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áu Vẽ Ông Mặt Trời ♪ Bé MAI VY Thần Đông Âm Nhạc Việt Nam [MV Official] (1)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8200"/>
            <a:ext cx="9154723" cy="5148943"/>
          </a:xfrm>
        </p:spPr>
      </p:pic>
    </p:spTree>
    <p:extLst>
      <p:ext uri="{BB962C8B-B14F-4D97-AF65-F5344CB8AC3E}">
        <p14:creationId xmlns:p14="http://schemas.microsoft.com/office/powerpoint/2010/main" val="138679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3320" y="228600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CHỦ ĐỀ 3: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8084" y="189190"/>
            <a:ext cx="5583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NÉT VẼ CỦA EM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585" y="1645791"/>
            <a:ext cx="86148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Tiết 1: nhận biết nét trong mĩ thuật </a:t>
            </a:r>
          </a:p>
          <a:p>
            <a:pPr algn="ctr"/>
            <a:r>
              <a:rPr lang="vi-VN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và trong cuộc sống</a:t>
            </a:r>
            <a:endParaRPr lang="en-US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61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52400"/>
            <a:ext cx="4724400" cy="609600"/>
          </a:xfrm>
        </p:spPr>
        <p:txBody>
          <a:bodyPr/>
          <a:lstStyle/>
          <a:p>
            <a:pPr marL="45720" indent="0">
              <a:buNone/>
            </a:pPr>
            <a:r>
              <a:rPr lang="vi-VN" sz="2400" dirty="0" smtClean="0"/>
              <a:t>Nêu tên các loại nét?</a:t>
            </a:r>
          </a:p>
          <a:p>
            <a:pPr marL="45720" indent="0">
              <a:buNone/>
            </a:pPr>
            <a:endParaRPr lang="vi-VN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8" y="1712738"/>
            <a:ext cx="4646554" cy="1792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662400"/>
            <a:ext cx="2450300" cy="31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42" y="3695057"/>
            <a:ext cx="2135958" cy="31741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8" y="3662400"/>
            <a:ext cx="2650629" cy="26506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712738"/>
            <a:ext cx="3340900" cy="1927315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228600" y="685800"/>
            <a:ext cx="47244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vi-VN" sz="2400" dirty="0" smtClean="0"/>
              <a:t>Các nét có đặc điểm gì?</a:t>
            </a:r>
          </a:p>
          <a:p>
            <a:pPr marL="45720" indent="0">
              <a:buFont typeface="Georgia" pitchFamily="18" charset="0"/>
              <a:buNone/>
            </a:pPr>
            <a:endParaRPr lang="vi-VN" sz="24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28600" y="1219200"/>
            <a:ext cx="6553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vi-VN" sz="2400" dirty="0" smtClean="0"/>
              <a:t>Hình dáng các nét có giống nhau không?</a:t>
            </a:r>
          </a:p>
          <a:p>
            <a:pPr marL="45720" indent="0">
              <a:buFont typeface="Georgia" pitchFamily="18" charset="0"/>
              <a:buNone/>
            </a:pP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73577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5" y="381000"/>
            <a:ext cx="3674065" cy="22021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800"/>
            <a:ext cx="2511804" cy="2508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71" y="2640936"/>
            <a:ext cx="2607865" cy="358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03" y="2639339"/>
            <a:ext cx="2100113" cy="4200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6662" y="3614874"/>
            <a:ext cx="4140864" cy="2192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25605"/>
            <a:ext cx="4422000" cy="2138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05400"/>
            <a:ext cx="2560098" cy="173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6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533400"/>
            <a:ext cx="8305800" cy="3474720"/>
          </a:xfrm>
        </p:spPr>
        <p:txBody>
          <a:bodyPr>
            <a:noAutofit/>
          </a:bodyPr>
          <a:lstStyle/>
          <a:p>
            <a:pPr algn="just"/>
            <a:r>
              <a:rPr lang="vi-VN" sz="3600" dirty="0" smtClean="0"/>
              <a:t>Nét xuất hiện nhiều xung quanh chúng ta, có nhiều loại nét to, nhỏ, đậm, nhạt khác nhau</a:t>
            </a:r>
          </a:p>
          <a:p>
            <a:pPr algn="just"/>
            <a:r>
              <a:rPr lang="vi-VN" sz="3600" dirty="0" smtClean="0"/>
              <a:t>Có nhiều hình dáng khác nhau: nét thẳng, cong, xoắn ốc, gấp khúc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04537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52400"/>
            <a:ext cx="6400800" cy="3474720"/>
          </a:xfrm>
        </p:spPr>
        <p:txBody>
          <a:bodyPr/>
          <a:lstStyle/>
          <a:p>
            <a:r>
              <a:rPr lang="vi-VN" dirty="0" smtClean="0"/>
              <a:t>Cách tạo nét</a:t>
            </a:r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6842760" cy="50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3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66800" y="1600200"/>
            <a:ext cx="7620000" cy="3474720"/>
          </a:xfrm>
        </p:spPr>
        <p:txBody>
          <a:bodyPr>
            <a:normAutofit/>
          </a:bodyPr>
          <a:lstStyle/>
          <a:p>
            <a:r>
              <a:rPr lang="vi-VN" sz="3600" dirty="0" smtClean="0"/>
              <a:t>Vận dụng các nét để tạo sản phẩm</a:t>
            </a:r>
            <a:endParaRPr lang="vi-VN" sz="3600" dirty="0"/>
          </a:p>
        </p:txBody>
      </p:sp>
      <p:sp>
        <p:nvSpPr>
          <p:cNvPr id="4" name="Rectangle 3"/>
          <p:cNvSpPr/>
          <p:nvPr/>
        </p:nvSpPr>
        <p:spPr>
          <a:xfrm>
            <a:off x="2209800" y="228600"/>
            <a:ext cx="4374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THỰC HÀNH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712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-32657" y="37420"/>
            <a:ext cx="9176657" cy="682058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  <p:sp>
        <p:nvSpPr>
          <p:cNvPr id="5" name="WordArt 13"/>
          <p:cNvSpPr>
            <a:spLocks noChangeArrowheads="1" noChangeShapeType="1" noTextEdit="1"/>
          </p:cNvSpPr>
          <p:nvPr/>
        </p:nvSpPr>
        <p:spPr bwMode="auto">
          <a:xfrm>
            <a:off x="1727200" y="1524000"/>
            <a:ext cx="9242425" cy="563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vi-VN" sz="4000" b="1" kern="10">
              <a:ln w="28575">
                <a:solidFill>
                  <a:srgbClr val="FF3300"/>
                </a:solidFill>
                <a:round/>
                <a:headEnd/>
                <a:tailEnd/>
              </a:ln>
              <a:solidFill>
                <a:schemeClr val="folHlink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Picture 15" descr="67088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4800600"/>
            <a:ext cx="1930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88625" y="-228600"/>
            <a:ext cx="1371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1459">
            <a:off x="211138" y="5373688"/>
            <a:ext cx="1277937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26700" y="5584825"/>
            <a:ext cx="17033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-1600200" y="2133600"/>
            <a:ext cx="11734800" cy="1600200"/>
            <a:chOff x="218804" y="2133600"/>
            <a:chExt cx="11734800" cy="1600200"/>
          </a:xfrm>
        </p:grpSpPr>
        <p:sp>
          <p:nvSpPr>
            <p:cNvPr id="15" name="WordArt 5"/>
            <p:cNvSpPr>
              <a:spLocks noChangeArrowheads="1" noChangeShapeType="1" noTextEdit="1"/>
            </p:cNvSpPr>
            <p:nvPr/>
          </p:nvSpPr>
          <p:spPr bwMode="invGray">
            <a:xfrm>
              <a:off x="2055812" y="2133600"/>
              <a:ext cx="8610600" cy="6858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vi-VN" sz="4400" b="1" kern="10" dirty="0">
                  <a:ln w="1905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Arial"/>
                  <a:cs typeface="Arial"/>
                </a:rPr>
                <a:t>CHÚC QUÝ THẤY CÔ  NHIỀU SỨC KHỎE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8804" y="3087469"/>
              <a:ext cx="11734800" cy="646331"/>
            </a:xfrm>
            <a:prstGeom prst="rect">
              <a:avLst/>
            </a:prstGeom>
            <a:noFill/>
            <a:ln>
              <a:noFill/>
            </a:ln>
            <a:effectLst>
              <a:reflection blurRad="6350" stA="50000" endA="300" endPos="55000" dir="5400000" sy="-100000" algn="bl" rotWithShape="0"/>
            </a:effectLst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Chúc các em chăm ngoan, </a:t>
              </a:r>
              <a:r>
                <a:rPr lang="en-US" sz="3600" b="1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6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giỏi</a:t>
              </a:r>
              <a:r>
                <a:rPr lang="en-US" sz="36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279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116</TotalTime>
  <Words>124</Words>
  <Application>Microsoft Office PowerPoint</Application>
  <PresentationFormat>On-screen Show (4:3)</PresentationFormat>
  <Paragraphs>17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Georgia</vt:lpstr>
      <vt:lpstr>Trebuchet MS</vt:lpstr>
      <vt:lpstr>Times New Roman</vt:lpstr>
      <vt:lpstr>Tahoma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VietNam.Com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9</cp:revision>
  <dcterms:created xsi:type="dcterms:W3CDTF">2020-10-12T01:26:30Z</dcterms:created>
  <dcterms:modified xsi:type="dcterms:W3CDTF">2020-10-12T03:23:24Z</dcterms:modified>
</cp:coreProperties>
</file>