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6" r:id="rId3"/>
    <p:sldId id="258" r:id="rId4"/>
    <p:sldId id="260" r:id="rId5"/>
    <p:sldId id="264" r:id="rId6"/>
    <p:sldId id="268" r:id="rId7"/>
    <p:sldId id="269" r:id="rId8"/>
    <p:sldId id="270" r:id="rId9"/>
    <p:sldId id="271" r:id="rId10"/>
    <p:sldId id="272" r:id="rId11"/>
    <p:sldId id="273" r:id="rId12"/>
    <p:sldId id="261" r:id="rId13"/>
    <p:sldId id="262" r:id="rId14"/>
    <p:sldId id="263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69" d="100"/>
          <a:sy n="69" d="100"/>
        </p:scale>
        <p:origin x="14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89543-A02E-4F3F-B4F6-70150E565886}" type="slidenum">
              <a:rPr lang="af-ZA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7B928E-CA90-41C8-A7D0-7985A24FDD2C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F800494-9B64-4491-B4EB-097056DA07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gif"/><Relationship Id="rId2" Type="http://schemas.openxmlformats.org/officeDocument/2006/relationships/video" Target="file:///E:\b&#224;i%20gi&#7843;ng%20chuy&#234;n%20&#273;&#7873;%20m&#297;%20thu&#7853;t\b&#224;i%20d&#7841;y%20%20chuy&#234;n%20&#273;&#7873;\dan.mp4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11" Type="http://schemas.openxmlformats.org/officeDocument/2006/relationships/image" Target="../media/image9.png"/><Relationship Id="rId5" Type="http://schemas.openxmlformats.org/officeDocument/2006/relationships/image" Target="../media/image4.wmf"/><Relationship Id="rId10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gif"/><Relationship Id="rId2" Type="http://schemas.openxmlformats.org/officeDocument/2006/relationships/video" Target="file:///E:\b&#224;i%20gi&#7843;ng%20chuy&#234;n%20&#273;&#7873;%20m&#297;%20thu&#7853;t\b&#224;i%20d&#7841;y%20%20chuy&#234;n%20&#273;&#7873;\nhac%20v&#7869;%206%20ph&#250;t.mp4" TargetMode="Externa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gif"/><Relationship Id="rId11" Type="http://schemas.openxmlformats.org/officeDocument/2006/relationships/image" Target="../media/image14.png"/><Relationship Id="rId5" Type="http://schemas.openxmlformats.org/officeDocument/2006/relationships/image" Target="../media/image4.wmf"/><Relationship Id="rId10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Arial Black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>
              <a:latin typeface="Arial Black" pitchFamily="34" charset="0"/>
            </a:endParaRPr>
          </a:p>
        </p:txBody>
      </p:sp>
      <p:pic>
        <p:nvPicPr>
          <p:cNvPr id="3076" name="Picture 4" descr="53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1524000" y="44196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7030A0"/>
                </a:solidFill>
                <a:latin typeface="Constantia" pitchFamily="18" charset="0"/>
              </a:rPr>
              <a:t>Giáo</a:t>
            </a:r>
            <a:r>
              <a:rPr lang="en-US" sz="2800" b="1" dirty="0">
                <a:solidFill>
                  <a:srgbClr val="7030A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Constantia" pitchFamily="18" charset="0"/>
              </a:rPr>
              <a:t>viên</a:t>
            </a:r>
            <a:r>
              <a:rPr lang="en-US" sz="2800" b="1" dirty="0" smtClean="0">
                <a:solidFill>
                  <a:srgbClr val="7030A0"/>
                </a:solidFill>
                <a:latin typeface="Constantia" pitchFamily="18" charset="0"/>
              </a:rPr>
              <a:t>: </a:t>
            </a:r>
            <a:r>
              <a:rPr lang="en-US" sz="2800" b="1" dirty="0" err="1" smtClean="0">
                <a:solidFill>
                  <a:srgbClr val="7030A0"/>
                </a:solidFill>
                <a:latin typeface="Constantia" pitchFamily="18" charset="0"/>
              </a:rPr>
              <a:t>Dương</a:t>
            </a:r>
            <a:r>
              <a:rPr lang="en-US" sz="2800" b="1" dirty="0" smtClean="0">
                <a:solidFill>
                  <a:srgbClr val="7030A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Constantia" pitchFamily="18" charset="0"/>
              </a:rPr>
              <a:t>Nghiên</a:t>
            </a:r>
            <a:r>
              <a:rPr lang="en-US" sz="2800" b="1" dirty="0" smtClean="0">
                <a:solidFill>
                  <a:srgbClr val="7030A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Constantia" pitchFamily="18" charset="0"/>
              </a:rPr>
              <a:t>Thường</a:t>
            </a:r>
            <a:endParaRPr lang="en-US" sz="2800" b="1" dirty="0">
              <a:solidFill>
                <a:srgbClr val="7030A0"/>
              </a:solidFill>
              <a:latin typeface="Constantia" pitchFamily="18" charset="0"/>
            </a:endParaRP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1905000" y="3200400"/>
            <a:ext cx="5181600" cy="609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25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MĨ THUẬT 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LỚP 4</a:t>
            </a:r>
            <a:endParaRPr lang="en-US" sz="36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1295400" y="38100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381000" y="1981200"/>
            <a:ext cx="8534400" cy="914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25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/>
                <a:cs typeface="Times New Roman"/>
              </a:rPr>
              <a:t>CHÀO MỪNG QUÝ THẦY CÔ VỀ DỰ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/>
                <a:cs typeface="Times New Roman"/>
              </a:rPr>
              <a:t>GiỜ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/>
                <a:cs typeface="Times New Roman"/>
              </a:rPr>
              <a:t> THĂM LỚP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C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67949"/>
              <a:gd name="adj2" fmla="val -45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4953000"/>
            <a:ext cx="8686800" cy="1127125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81000" y="2895600"/>
            <a:ext cx="89154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1.3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.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Lựa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chọn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hình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ảnh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trong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thế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giới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tưởng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tượng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716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133600" y="1447800"/>
            <a:ext cx="53340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Dùng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khung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L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chọn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phần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tranh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nstantia" pitchFamily="18" charset="0"/>
              </a:rPr>
              <a:t>thích</a:t>
            </a:r>
            <a:endParaRPr lang="en-US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3" name="L-Shape 12"/>
          <p:cNvSpPr/>
          <p:nvPr/>
        </p:nvSpPr>
        <p:spPr>
          <a:xfrm>
            <a:off x="2057400" y="3352800"/>
            <a:ext cx="1981200" cy="2438400"/>
          </a:xfrm>
          <a:prstGeom prst="corne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/>
        </p:nvSpPr>
        <p:spPr>
          <a:xfrm rot="10800000">
            <a:off x="4495800" y="3048000"/>
            <a:ext cx="1981200" cy="2438400"/>
          </a:xfrm>
          <a:prstGeom prst="corne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399"/>
            <a:ext cx="8610600" cy="4419601"/>
          </a:xfrm>
        </p:spPr>
        <p:txBody>
          <a:bodyPr>
            <a:normAutofit fontScale="55000" lnSpcReduction="2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sz="4400" dirty="0" smtClean="0">
                <a:solidFill>
                  <a:schemeClr val="tx1"/>
                </a:solidFill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trong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theo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giai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điệu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âm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nhạc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đẹp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sinh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động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mềm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mại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lung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linh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huyền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rực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rỡ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mạnh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khỏe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khoắn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mang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đến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cho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người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xem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cảm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xúc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sự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khác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nhau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nhiều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hòa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trong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: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nóng,lạnh,đậm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nhạt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tương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phản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…</a:t>
            </a: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Có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thể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dựa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  <a:endParaRPr lang="en-US" sz="4400" dirty="0">
              <a:solidFill>
                <a:schemeClr val="tx1"/>
              </a:solidFill>
              <a:latin typeface="Constantia" pitchFamily="18" charset="0"/>
            </a:endParaRPr>
          </a:p>
        </p:txBody>
      </p:sp>
      <p:pic>
        <p:nvPicPr>
          <p:cNvPr id="5" name="Picture 20" descr="007"/>
          <p:cNvPicPr>
            <a:picLocks noChangeAspect="1" noChangeArrowheads="1" noCrop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entagon 5"/>
          <p:cNvSpPr/>
          <p:nvPr/>
        </p:nvSpPr>
        <p:spPr>
          <a:xfrm>
            <a:off x="457200" y="990600"/>
            <a:ext cx="2209800" cy="685800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chemeClr val="bg1"/>
                </a:solidFill>
              </a:rPr>
              <a:t>Ghi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nhớ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716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743200" y="1219200"/>
            <a:ext cx="5867400" cy="1295400"/>
          </a:xfrm>
          <a:prstGeom prst="wedgeEllipseCallout">
            <a:avLst>
              <a:gd name="adj1" fmla="val -59158"/>
              <a:gd name="adj2" fmla="val 3665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u="sng" dirty="0" smtClean="0">
                <a:solidFill>
                  <a:srgbClr val="0070C0"/>
                </a:solidFill>
                <a:latin typeface="Constantia" pitchFamily="18" charset="0"/>
              </a:rPr>
              <a:t>2. </a:t>
            </a:r>
            <a:r>
              <a:rPr lang="en-US" sz="3600" b="1" u="sng" dirty="0" err="1" smtClean="0">
                <a:solidFill>
                  <a:srgbClr val="0070C0"/>
                </a:solidFill>
                <a:latin typeface="Constantia" pitchFamily="18" charset="0"/>
              </a:rPr>
              <a:t>Cách</a:t>
            </a:r>
            <a:r>
              <a:rPr lang="en-US" sz="36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Constantia" pitchFamily="18" charset="0"/>
              </a:rPr>
              <a:t>thực</a:t>
            </a:r>
            <a:r>
              <a:rPr lang="en-US" sz="36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Constantia" pitchFamily="18" charset="0"/>
              </a:rPr>
              <a:t>hiện</a:t>
            </a:r>
            <a:endParaRPr lang="en-US" sz="36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6" name="Content Placeholder 2"/>
          <p:cNvSpPr txBox="1">
            <a:spLocks noGrp="1"/>
          </p:cNvSpPr>
          <p:nvPr>
            <p:ph idx="1"/>
          </p:nvPr>
        </p:nvSpPr>
        <p:spPr>
          <a:xfrm>
            <a:off x="457200" y="3200400"/>
            <a:ext cx="8458200" cy="2667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b="1" dirty="0" err="1" smtClean="0">
                <a:solidFill>
                  <a:srgbClr val="002060"/>
                </a:solidFill>
              </a:rPr>
              <a:t>Quan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sát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hình</a:t>
            </a:r>
            <a:r>
              <a:rPr lang="en-US" b="1" dirty="0" smtClean="0">
                <a:solidFill>
                  <a:srgbClr val="002060"/>
                </a:solidFill>
              </a:rPr>
              <a:t> 7.4 SGK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Suy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nghĩ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None/>
              <a:tabLst/>
              <a:defRPr/>
            </a:pPr>
            <a:r>
              <a:rPr lang="en-US" b="1" baseline="0" dirty="0" err="1" smtClean="0">
                <a:solidFill>
                  <a:schemeClr val="tx1"/>
                </a:solidFill>
                <a:latin typeface="Constantia" pitchFamily="18" charset="0"/>
              </a:rPr>
              <a:t>Nêu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cách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thể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hiện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b="1" dirty="0" smtClean="0">
                <a:solidFill>
                  <a:schemeClr val="tx1"/>
                </a:solidFill>
                <a:latin typeface="Constantia" pitchFamily="18" charset="0"/>
              </a:rPr>
              <a:t>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399"/>
            <a:ext cx="8610600" cy="4419601"/>
          </a:xfrm>
        </p:spPr>
        <p:txBody>
          <a:bodyPr>
            <a:normAutofit fontScale="62500" lnSpcReduction="2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Cách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sáng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tạo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các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nền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theo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nhạc</a:t>
            </a:r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Sau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cắt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rời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phần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đã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chọn,dựa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đã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trên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nền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vẽ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thêm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đường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nét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và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màu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sắc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mới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để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làm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rõ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hơn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những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hình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ảnh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đã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tưởng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tượng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</a:p>
          <a:p>
            <a:pPr algn="just"/>
            <a:endParaRPr lang="en-US" sz="4400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Làm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khung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mới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cho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bức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tranh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mới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hoàn</a:t>
            </a:r>
            <a:r>
              <a:rPr lang="en-US" sz="4400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Constantia" pitchFamily="18" charset="0"/>
              </a:rPr>
              <a:t>thành</a:t>
            </a:r>
            <a:r>
              <a:rPr lang="en-US" sz="4400" dirty="0" smtClean="0">
                <a:latin typeface="Constantia" pitchFamily="18" charset="0"/>
              </a:rPr>
              <a:t>.</a:t>
            </a:r>
            <a:endParaRPr lang="en-US" sz="4400" dirty="0">
              <a:latin typeface="Constantia" pitchFamily="18" charset="0"/>
            </a:endParaRPr>
          </a:p>
        </p:txBody>
      </p:sp>
      <p:pic>
        <p:nvPicPr>
          <p:cNvPr id="5" name="Picture 20" descr="007"/>
          <p:cNvPicPr>
            <a:picLocks noChangeAspect="1" noChangeArrowheads="1" noCrop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entagon 5"/>
          <p:cNvSpPr/>
          <p:nvPr/>
        </p:nvSpPr>
        <p:spPr>
          <a:xfrm>
            <a:off x="457200" y="990600"/>
            <a:ext cx="2209800" cy="685800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chemeClr val="bg1"/>
                </a:solidFill>
              </a:rPr>
              <a:t>Ghi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nhớ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" descr="传统元素风景画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144000" cy="683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3581400" y="2590800"/>
            <a:ext cx="1828800" cy="17526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.VnMonotype corsivaH" pitchFamily="34" charset="0"/>
            </a:endParaRP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228600" y="34290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8458200" y="1981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2133600" y="16002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4343400" y="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AutoShape 10"/>
          <p:cNvSpPr>
            <a:spLocks noChangeArrowheads="1"/>
          </p:cNvSpPr>
          <p:nvPr/>
        </p:nvSpPr>
        <p:spPr bwMode="auto">
          <a:xfrm>
            <a:off x="8686800" y="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AutoShape 11"/>
          <p:cNvSpPr>
            <a:spLocks noChangeArrowheads="1"/>
          </p:cNvSpPr>
          <p:nvPr/>
        </p:nvSpPr>
        <p:spPr bwMode="auto">
          <a:xfrm>
            <a:off x="0" y="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AutoShape 12"/>
          <p:cNvSpPr>
            <a:spLocks noChangeArrowheads="1"/>
          </p:cNvSpPr>
          <p:nvPr/>
        </p:nvSpPr>
        <p:spPr bwMode="auto">
          <a:xfrm>
            <a:off x="6553200" y="4572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5" name="AutoShape 13"/>
          <p:cNvSpPr>
            <a:spLocks noChangeArrowheads="1"/>
          </p:cNvSpPr>
          <p:nvPr/>
        </p:nvSpPr>
        <p:spPr bwMode="auto">
          <a:xfrm>
            <a:off x="8534400" y="33528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6" name="AutoShape 14"/>
          <p:cNvSpPr>
            <a:spLocks noChangeArrowheads="1"/>
          </p:cNvSpPr>
          <p:nvPr/>
        </p:nvSpPr>
        <p:spPr bwMode="auto">
          <a:xfrm>
            <a:off x="3048000" y="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7" name="AutoShape 15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8" name="AutoShape 16"/>
          <p:cNvSpPr>
            <a:spLocks noChangeArrowheads="1"/>
          </p:cNvSpPr>
          <p:nvPr/>
        </p:nvSpPr>
        <p:spPr bwMode="auto">
          <a:xfrm>
            <a:off x="1676400" y="55626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29" name="AutoShape 17"/>
          <p:cNvSpPr>
            <a:spLocks noChangeArrowheads="1"/>
          </p:cNvSpPr>
          <p:nvPr/>
        </p:nvSpPr>
        <p:spPr bwMode="auto">
          <a:xfrm>
            <a:off x="0" y="6172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AutoShape 18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31" name="AutoShape 19"/>
          <p:cNvSpPr>
            <a:spLocks noChangeArrowheads="1"/>
          </p:cNvSpPr>
          <p:nvPr/>
        </p:nvSpPr>
        <p:spPr bwMode="auto">
          <a:xfrm>
            <a:off x="8686800" y="6172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/>
          <p:cNvSpPr>
            <a:spLocks noChangeArrowheads="1"/>
          </p:cNvSpPr>
          <p:nvPr/>
        </p:nvSpPr>
        <p:spPr bwMode="auto">
          <a:xfrm>
            <a:off x="4114800" y="59436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3" name="AutoShape 21"/>
          <p:cNvSpPr>
            <a:spLocks noChangeArrowheads="1"/>
          </p:cNvSpPr>
          <p:nvPr/>
        </p:nvSpPr>
        <p:spPr bwMode="auto">
          <a:xfrm>
            <a:off x="6019800" y="62484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4534" name="AutoShape 22"/>
          <p:cNvSpPr>
            <a:spLocks noChangeArrowheads="1"/>
          </p:cNvSpPr>
          <p:nvPr/>
        </p:nvSpPr>
        <p:spPr bwMode="auto">
          <a:xfrm>
            <a:off x="3352800" y="62484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7671" name="WordArt 23"/>
          <p:cNvSpPr>
            <a:spLocks noChangeArrowheads="1" noChangeShapeType="1" noTextEdit="1"/>
          </p:cNvSpPr>
          <p:nvPr/>
        </p:nvSpPr>
        <p:spPr bwMode="auto">
          <a:xfrm>
            <a:off x="609600" y="914400"/>
            <a:ext cx="7848600" cy="2362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107763" dir="2700000" algn="ctr" rotWithShape="0">
                  <a:srgbClr val="868686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536" name="WordArt 24"/>
          <p:cNvSpPr>
            <a:spLocks noChangeArrowheads="1" noChangeShapeType="1" noTextEdit="1"/>
          </p:cNvSpPr>
          <p:nvPr/>
        </p:nvSpPr>
        <p:spPr bwMode="auto">
          <a:xfrm>
            <a:off x="609600" y="4572000"/>
            <a:ext cx="7924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cảm ơn thầy, cô giáo và các con học sinh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07763" dir="2700000" algn="ctr" rotWithShape="0">
                  <a:srgbClr val="868686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8" descr="BLUL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50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animBg="1"/>
      <p:bldP spid="3084" grpId="1" animBg="1"/>
      <p:bldP spid="64516" grpId="0" animBg="1"/>
      <p:bldP spid="64517" grpId="0" animBg="1"/>
      <p:bldP spid="64518" grpId="0" animBg="1"/>
      <p:bldP spid="64519" grpId="0" animBg="1"/>
      <p:bldP spid="64520" grpId="0" animBg="1"/>
      <p:bldP spid="64521" grpId="0" animBg="1"/>
      <p:bldP spid="64522" grpId="0" animBg="1"/>
      <p:bldP spid="64523" grpId="0" animBg="1"/>
      <p:bldP spid="64524" grpId="0" animBg="1"/>
      <p:bldP spid="64525" grpId="0" animBg="1"/>
      <p:bldP spid="64526" grpId="0" animBg="1"/>
      <p:bldP spid="64527" grpId="0" animBg="1"/>
      <p:bldP spid="64528" grpId="0" animBg="1"/>
      <p:bldP spid="64529" grpId="0" animBg="1"/>
      <p:bldP spid="64530" grpId="0" animBg="1"/>
      <p:bldP spid="64531" grpId="0" animBg="1"/>
      <p:bldP spid="64532" grpId="0" animBg="1"/>
      <p:bldP spid="64533" grpId="0" animBg="1"/>
      <p:bldP spid="64534" grpId="0" animBg="1"/>
      <p:bldP spid="645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z="2800" dirty="0" smtClean="0">
              <a:solidFill>
                <a:srgbClr val="D60093"/>
              </a:solidFill>
              <a:latin typeface=".VnTime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graphicFrame>
        <p:nvGraphicFramePr>
          <p:cNvPr id="11266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0" y="0"/>
          <a:ext cx="1979613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4" imgW="1278360" imgH="1274040" progId="">
                  <p:embed/>
                </p:oleObj>
              </mc:Choice>
              <mc:Fallback>
                <p:oleObj name="Clip" r:id="rId4" imgW="1278360" imgH="12740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979613" cy="2492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9" name="Picture 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33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0668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524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438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895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3429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1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038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648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181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0" name="Picture 1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79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1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2" name="Picture 1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3" name="Picture 1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0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1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2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2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7" name="Picture 2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8" name="Picture 2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9" name="Picture 2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43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0" name="Picture 2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7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1" name="Picture 2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2" name="Picture 2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34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3" name="Picture 2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4" name="Picture 2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5" name="Picture 3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3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7" name="Picture 3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8" name="Picture 3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0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9" name="Picture 3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0" name="Picture 3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1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Rectangle 37"/>
          <p:cNvSpPr>
            <a:spLocks noChangeArrowheads="1"/>
          </p:cNvSpPr>
          <p:nvPr/>
        </p:nvSpPr>
        <p:spPr bwMode="auto">
          <a:xfrm>
            <a:off x="468313" y="2409825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6600" b="1">
              <a:solidFill>
                <a:srgbClr val="990000"/>
              </a:solidFill>
              <a:latin typeface="Times New Roman" pitchFamily="18" charset="0"/>
            </a:endParaRPr>
          </a:p>
        </p:txBody>
      </p:sp>
      <p:pic>
        <p:nvPicPr>
          <p:cNvPr id="11303" name="Picture 38" descr="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252413" y="2581275"/>
            <a:ext cx="2538413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4" name="Picture 39" descr="doremon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77063" y="260350"/>
            <a:ext cx="2166937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5" name="WordArt 40"/>
          <p:cNvSpPr>
            <a:spLocks noChangeArrowheads="1" noChangeShapeType="1" noTextEdit="1"/>
          </p:cNvSpPr>
          <p:nvPr/>
        </p:nvSpPr>
        <p:spPr bwMode="auto">
          <a:xfrm rot="-200569">
            <a:off x="2207951" y="2618103"/>
            <a:ext cx="5264755" cy="2166856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-1112"/>
              </a:avLst>
            </a:prstTxWarp>
          </a:bodyPr>
          <a:lstStyle/>
          <a:p>
            <a:pPr algn="ctr"/>
            <a:r>
              <a:rPr lang="en-US" sz="5400" b="1" kern="10" spc="-540" dirty="0" err="1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Dân</a:t>
            </a:r>
            <a:r>
              <a:rPr lang="en-US" sz="5400" b="1" kern="10" spc="-540" dirty="0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-540" dirty="0" err="1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vũ</a:t>
            </a:r>
            <a:r>
              <a:rPr lang="en-US" sz="5400" b="1" kern="10" spc="-540" dirty="0" smtClean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chicken dance</a:t>
            </a:r>
            <a:endParaRPr lang="en-US" sz="5400" b="1" kern="10" spc="-540" dirty="0">
              <a:ln w="12700">
                <a:solidFill>
                  <a:srgbClr val="99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8000"/>
                  </a:gs>
                  <a:gs pos="100000">
                    <a:srgbClr val="FFFF66"/>
                  </a:gs>
                </a:gsLst>
                <a:lin ang="5400000" scaled="1"/>
              </a:gra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1267" name="Object 4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300788" y="4149725"/>
          <a:ext cx="2843212" cy="270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9" imgW="1999440" imgH="1831320" progId="">
                  <p:embed/>
                </p:oleObj>
              </mc:Choice>
              <mc:Fallback>
                <p:oleObj name="Clip" r:id="rId9" imgW="1999440" imgH="1831320" progId="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4149725"/>
                        <a:ext cx="2843212" cy="2708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306" name="Picture 4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7" name="Picture 4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00338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8" name="WordArt 46"/>
          <p:cNvSpPr>
            <a:spLocks noChangeArrowheads="1" noChangeShapeType="1" noTextEdit="1"/>
          </p:cNvSpPr>
          <p:nvPr/>
        </p:nvSpPr>
        <p:spPr bwMode="auto">
          <a:xfrm>
            <a:off x="1187450" y="765175"/>
            <a:ext cx="2808288" cy="12319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Khởi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động</a:t>
            </a:r>
            <a:endParaRPr lang="en-US" sz="36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7" name="dan.mp4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11" cstate="print"/>
          <a:stretch>
            <a:fillRect/>
          </a:stretch>
        </p:blipFill>
        <p:spPr>
          <a:xfrm>
            <a:off x="7467600" y="4724400"/>
            <a:ext cx="812800" cy="6096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7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6868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Kết quả hình ảnh cho vũ điệu của sắc mà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95401"/>
            <a:ext cx="9144000" cy="5562600"/>
          </a:xfrm>
          <a:prstGeom prst="rect">
            <a:avLst/>
          </a:prstGeom>
          <a:noFill/>
        </p:spPr>
      </p:pic>
      <p:pic>
        <p:nvPicPr>
          <p:cNvPr id="5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3810000"/>
            <a:ext cx="8991600" cy="13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Constantia" pitchFamily="18" charset="0"/>
                <a:ea typeface="+mn-ea"/>
                <a:cs typeface="+mn-cs"/>
              </a:rPr>
              <a:t>M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ời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các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em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cùng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xem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video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sau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nhé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!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65312"/>
              <a:gd name="adj2" fmla="val -2850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4953000"/>
            <a:ext cx="8686800" cy="1127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0" y="3429000"/>
            <a:ext cx="9144000" cy="7620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1.1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Trải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nhiệm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Constantia" pitchFamily="18" charset="0"/>
              </a:rPr>
              <a:t>h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oạt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động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vẽ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theo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nhac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nstantia" pitchFamily="18" charset="0"/>
              </a:rPr>
              <a:t>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59158"/>
              <a:gd name="adj2" fmla="val 3665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5045075"/>
            <a:ext cx="8686800" cy="1127125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z="2800" dirty="0" smtClean="0">
              <a:solidFill>
                <a:srgbClr val="D60093"/>
              </a:solidFill>
              <a:latin typeface=".VnTime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  <p:graphicFrame>
        <p:nvGraphicFramePr>
          <p:cNvPr id="11266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0" y="0"/>
          <a:ext cx="1979613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Clip" r:id="rId4" imgW="1278360" imgH="1274040" progId="">
                  <p:embed/>
                </p:oleObj>
              </mc:Choice>
              <mc:Fallback>
                <p:oleObj name="Clip" r:id="rId4" imgW="1278360" imgH="12740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979613" cy="2492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9" name="Picture 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33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0668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524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4384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2895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34290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1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038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4648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9" name="Picture 1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1816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0" name="Picture 1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579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1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2" name="Picture 1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3" name="Picture 1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04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1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2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2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7" name="Picture 2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8" name="Picture 2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775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9" name="Picture 2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43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0" name="Picture 2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7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1" name="Picture 26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3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2" name="Picture 27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34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3" name="Picture 28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4" name="Picture 29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5" name="Picture 30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31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7" name="Picture 32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8" name="Picture 33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04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9" name="Picture 3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0" name="Picture 3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1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Rectangle 37"/>
          <p:cNvSpPr>
            <a:spLocks noChangeArrowheads="1"/>
          </p:cNvSpPr>
          <p:nvPr/>
        </p:nvSpPr>
        <p:spPr bwMode="auto">
          <a:xfrm>
            <a:off x="468313" y="2409825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6600" b="1">
              <a:solidFill>
                <a:srgbClr val="990000"/>
              </a:solidFill>
              <a:latin typeface="Times New Roman" pitchFamily="18" charset="0"/>
            </a:endParaRPr>
          </a:p>
        </p:txBody>
      </p:sp>
      <p:pic>
        <p:nvPicPr>
          <p:cNvPr id="11303" name="Picture 38" descr="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252413" y="2581275"/>
            <a:ext cx="2538413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4" name="Picture 39" descr="doremon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77063" y="260350"/>
            <a:ext cx="2166937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4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300788" y="4149725"/>
          <a:ext cx="2843212" cy="270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Clip" r:id="rId9" imgW="1999440" imgH="1831320" progId="">
                  <p:embed/>
                </p:oleObj>
              </mc:Choice>
              <mc:Fallback>
                <p:oleObj name="Clip" r:id="rId9" imgW="1999440" imgH="1831320" progId="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4149725"/>
                        <a:ext cx="2843212" cy="2708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306" name="Picture 44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7" name="Picture 45" descr="0050000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00338" y="63817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8" name="WordArt 46"/>
          <p:cNvSpPr>
            <a:spLocks noChangeArrowheads="1" noChangeShapeType="1" noTextEdit="1"/>
          </p:cNvSpPr>
          <p:nvPr/>
        </p:nvSpPr>
        <p:spPr bwMode="auto">
          <a:xfrm>
            <a:off x="2133600" y="1676400"/>
            <a:ext cx="4724400" cy="2362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Nghe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nhạc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vẽ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nào</a:t>
            </a:r>
            <a:endParaRPr lang="en-US" sz="36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6" name="nhac vẽ 6 phút.mp4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11" cstate="print"/>
          <a:stretch>
            <a:fillRect/>
          </a:stretch>
        </p:blipFill>
        <p:spPr>
          <a:xfrm>
            <a:off x="4038600" y="4267200"/>
            <a:ext cx="948268" cy="5334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61017"/>
            <a:ext cx="8153400" cy="374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438400" y="2057400"/>
            <a:ext cx="4876800" cy="251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	</a:t>
            </a:r>
            <a:r>
              <a:rPr lang="en-US" sz="4000" b="1" dirty="0" err="1" smtClean="0">
                <a:solidFill>
                  <a:srgbClr val="FF0000"/>
                </a:solidFill>
                <a:latin typeface="Constantia" pitchFamily="18" charset="0"/>
              </a:rPr>
              <a:t>Nêu</a:t>
            </a: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cảm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xúc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mình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khi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được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trải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nghiệm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vẽ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theo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nhạc</a:t>
            </a:r>
            <a:endParaRPr lang="en-US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0" descr="AG0031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192029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2743200" y="1219200"/>
            <a:ext cx="4800600" cy="1295400"/>
          </a:xfrm>
          <a:prstGeom prst="wedgeEllipseCallout">
            <a:avLst>
              <a:gd name="adj1" fmla="val -59158"/>
              <a:gd name="adj2" fmla="val 3665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1.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Tìm</a:t>
            </a:r>
            <a:r>
              <a:rPr lang="en-US" sz="4400" b="1" u="sng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en-US" sz="4400" b="1" u="sng" dirty="0" err="1" smtClean="0">
                <a:solidFill>
                  <a:srgbClr val="0070C0"/>
                </a:solidFill>
                <a:latin typeface="Constantia" pitchFamily="18" charset="0"/>
              </a:rPr>
              <a:t>hiểu</a:t>
            </a:r>
            <a:endParaRPr lang="en-US" sz="4400" b="1" u="sng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4953000"/>
            <a:ext cx="8686800" cy="1127125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52400" y="3429000"/>
            <a:ext cx="88392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1.2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Thưởng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thức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,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cảm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nhận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về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màu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itchFamily="18" charset="0"/>
              </a:rPr>
              <a:t>sắc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361017"/>
            <a:ext cx="8153400" cy="374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0" descr="007"/>
          <p:cNvPicPr>
            <a:picLocks noChangeAspect="1" noChangeArrowheads="1" noCrop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438400" y="2057400"/>
            <a:ext cx="4876800" cy="251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Constantia" pitchFamily="18" charset="0"/>
              </a:rPr>
              <a:t>	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luận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theo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giới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thiệu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sản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phẩm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nhóm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nstantia" pitchFamily="18" charset="0"/>
              </a:rPr>
              <a:t>mình</a:t>
            </a:r>
            <a:r>
              <a:rPr lang="en-US" sz="3600" b="1" dirty="0" smtClean="0">
                <a:solidFill>
                  <a:srgbClr val="FF0000"/>
                </a:solidFill>
                <a:latin typeface="Constantia" pitchFamily="18" charset="0"/>
              </a:rPr>
              <a:t>.</a:t>
            </a:r>
            <a:endParaRPr lang="en-US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7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-762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V="1"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3343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BLU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629275" y="3343275"/>
            <a:ext cx="68580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200" b="1" u="sng" dirty="0" smtClean="0">
                <a:solidFill>
                  <a:srgbClr val="0070C0"/>
                </a:solidFill>
              </a:rPr>
              <a:t>CHỦ ĐỀ 7</a:t>
            </a:r>
            <a:r>
              <a:rPr lang="en-US" sz="2200" b="1" dirty="0" smtClean="0">
                <a:solidFill>
                  <a:srgbClr val="0070C0"/>
                </a:solidFill>
              </a:rPr>
              <a:t>: QUI TRÌNH VẼ THEO NHẠC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          VŨ ĐIỆU CỦA SẮC MÀU  </a:t>
            </a:r>
            <a:r>
              <a:rPr lang="en-US" sz="2000" b="1" dirty="0" smtClean="0">
                <a:solidFill>
                  <a:srgbClr val="C00000"/>
                </a:solidFill>
              </a:rPr>
              <a:t>( </a:t>
            </a:r>
            <a:r>
              <a:rPr lang="en-US" sz="2000" b="1" dirty="0" err="1" smtClean="0">
                <a:solidFill>
                  <a:srgbClr val="C00000"/>
                </a:solidFill>
              </a:rPr>
              <a:t>TiẾT</a:t>
            </a:r>
            <a:r>
              <a:rPr lang="en-US" sz="2000" b="1" dirty="0" smtClean="0">
                <a:solidFill>
                  <a:srgbClr val="C00000"/>
                </a:solidFill>
              </a:rPr>
              <a:t> 1)</a:t>
            </a:r>
            <a:r>
              <a:rPr lang="en-US" b="1" dirty="0" smtClean="0">
                <a:solidFill>
                  <a:srgbClr val="660066"/>
                </a:solidFill>
              </a:rPr>
              <a:t/>
            </a:r>
            <a:br>
              <a:rPr lang="en-US" b="1" dirty="0" smtClean="0">
                <a:solidFill>
                  <a:srgbClr val="660066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227</TotalTime>
  <Words>400</Words>
  <Application>Microsoft Office PowerPoint</Application>
  <PresentationFormat>On-screen Show (4:3)</PresentationFormat>
  <Paragraphs>48</Paragraphs>
  <Slides>15</Slides>
  <Notes>0</Notes>
  <HiddenSlides>0</HiddenSlides>
  <MMClips>2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.VnMonotype corsivaH</vt:lpstr>
      <vt:lpstr>.VnTime</vt:lpstr>
      <vt:lpstr>Arial Black</vt:lpstr>
      <vt:lpstr>Constantia</vt:lpstr>
      <vt:lpstr>Franklin Gothic Book</vt:lpstr>
      <vt:lpstr>Franklin Gothic Medium</vt:lpstr>
      <vt:lpstr>Times New Roman</vt:lpstr>
      <vt:lpstr>Wingdings</vt:lpstr>
      <vt:lpstr>Wingdings 2</vt:lpstr>
      <vt:lpstr>Trek</vt:lpstr>
      <vt:lpstr>Clip</vt:lpstr>
      <vt:lpstr>PowerPoint Presentation</vt:lpstr>
      <vt:lpstr>PowerPoint Presentation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PowerPoint Presentation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CHỦ ĐỀ 7: QUI TRÌNH VẼ THEO NHẠC           VŨ ĐIỆU CỦA SẮC MÀU  ( TiẾT 1)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NGUYENPHONG</dc:creator>
  <cp:lastModifiedBy>Admin</cp:lastModifiedBy>
  <cp:revision>32</cp:revision>
  <dcterms:created xsi:type="dcterms:W3CDTF">2016-10-15T16:11:08Z</dcterms:created>
  <dcterms:modified xsi:type="dcterms:W3CDTF">2021-01-26T02:56:10Z</dcterms:modified>
</cp:coreProperties>
</file>