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82" r:id="rId5"/>
    <p:sldId id="269" r:id="rId6"/>
    <p:sldId id="271" r:id="rId7"/>
    <p:sldId id="272" r:id="rId8"/>
    <p:sldId id="273" r:id="rId9"/>
    <p:sldId id="270" r:id="rId10"/>
    <p:sldId id="281" r:id="rId11"/>
    <p:sldId id="284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80" r:id="rId20"/>
    <p:sldId id="257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4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39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27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15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32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2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22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5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66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29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13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66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5C052-C28D-429C-93F3-C43AED67FC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311D-7CD9-4F33-8C17-58B5AD476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7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3792" y="277203"/>
            <a:ext cx="377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800" b="1" dirty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792" y="971303"/>
            <a:ext cx="37735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9" name="Picture 4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365" y="4842457"/>
            <a:ext cx="3869636" cy="20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3902" y="409507"/>
            <a:ext cx="4881281" cy="469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554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11" y="1094254"/>
            <a:ext cx="2625659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387" y="1094254"/>
            <a:ext cx="2711919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6150" y="1094254"/>
            <a:ext cx="3328258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123" y="1094254"/>
            <a:ext cx="2677210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42911" y="4921624"/>
            <a:ext cx="1111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2911" y="1094254"/>
            <a:ext cx="2625659" cy="4269907"/>
            <a:chOff x="242911" y="1094254"/>
            <a:chExt cx="2625659" cy="42699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2911" y="1094254"/>
              <a:ext cx="2625659" cy="3493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242911" y="4840941"/>
              <a:ext cx="2625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86869" y="1094254"/>
            <a:ext cx="2716437" cy="4700794"/>
            <a:chOff x="2986869" y="1094254"/>
            <a:chExt cx="2716437" cy="47007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91387" y="1094254"/>
              <a:ext cx="2711919" cy="3493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2986869" y="4840941"/>
              <a:ext cx="26256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26123" y="1094254"/>
            <a:ext cx="2677210" cy="4700793"/>
            <a:chOff x="5826123" y="1094254"/>
            <a:chExt cx="2677210" cy="47007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26123" y="1094254"/>
              <a:ext cx="2677210" cy="3493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5851898" y="4840940"/>
              <a:ext cx="26256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rời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26150" y="1094254"/>
            <a:ext cx="3328258" cy="4700792"/>
            <a:chOff x="8626150" y="1094254"/>
            <a:chExt cx="3328258" cy="47007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26150" y="1094254"/>
              <a:ext cx="3328258" cy="3493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8665377" y="4840939"/>
              <a:ext cx="3289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180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074" y="1056068"/>
            <a:ext cx="8371268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10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321" y="875763"/>
            <a:ext cx="6619741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4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775" y="862885"/>
            <a:ext cx="7186411" cy="55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9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166" y="1004552"/>
            <a:ext cx="7495504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8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7594" y="962024"/>
            <a:ext cx="6645499" cy="56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290" y="1094704"/>
            <a:ext cx="6941713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7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966" y="914400"/>
            <a:ext cx="4198513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7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922" y="119200"/>
            <a:ext cx="873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7" y="979713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TÌM HIỂU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17" y="1532450"/>
            <a:ext cx="510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CÁCH THỰC HIỆN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17" y="2085187"/>
            <a:ext cx="510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THỰC HÀNH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652" y="2563643"/>
            <a:ext cx="1012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4663" y="3299785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8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2883" y="888641"/>
            <a:ext cx="458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84" y="1632325"/>
            <a:ext cx="2435833" cy="1796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932" y="1617508"/>
            <a:ext cx="8087934" cy="498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30310" y="119200"/>
            <a:ext cx="10483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VẬT( TIẾT 2)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8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133599" y="2362200"/>
            <a:ext cx="8600661" cy="3048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Above"/>
              <a:lightRig rig="legacyFlat3" dir="t"/>
            </a:scene3d>
            <a:sp3d extrusionH="887400" prstMaterial="legacyMatte">
              <a:extrusionClr>
                <a:schemeClr val="accent1"/>
              </a:extrusionClr>
              <a:contourClr>
                <a:srgbClr val="9400ED"/>
              </a:contourClr>
            </a:sp3d>
          </a:bodyPr>
          <a:lstStyle/>
          <a:p>
            <a:pPr algn="ctr"/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 err="1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600" b="1" kern="10" dirty="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17566" y="92764"/>
            <a:ext cx="12074434" cy="6703323"/>
            <a:chOff x="0" y="39"/>
            <a:chExt cx="5760" cy="4281"/>
          </a:xfrm>
        </p:grpSpPr>
        <p:pic>
          <p:nvPicPr>
            <p:cNvPr id="35844" name="Picture 4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" y="3329"/>
              <a:ext cx="1022" cy="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5" name="Picture 5" descr="POINS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397"/>
              <a:ext cx="1008" cy="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6" name="Picture 6" descr="POINS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9"/>
              <a:ext cx="960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7" name="Picture 7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52" y="45"/>
              <a:ext cx="963" cy="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3590925" y="1219201"/>
            <a:ext cx="50101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.VnBahamasBH" panose="020BE200000000000000" pitchFamily="34" charset="0"/>
              </a:rPr>
              <a:t>bµi häc ®Õn ®©y lµ hÕt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CC"/>
              </a:solidFill>
              <a:latin typeface=".VnBahamasBH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8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0310" y="119200"/>
            <a:ext cx="10483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VẬT( TIẾT 2)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273" y="979713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ÔN TẬP BÀI 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0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6" y="104502"/>
            <a:ext cx="604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142" y="783771"/>
            <a:ext cx="4715691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14247" y="618633"/>
            <a:ext cx="5478806" cy="6031781"/>
            <a:chOff x="6414247" y="618633"/>
            <a:chExt cx="5478806" cy="60317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8344" y="2667853"/>
              <a:ext cx="2484708" cy="193334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8344" y="618633"/>
              <a:ext cx="2484708" cy="193334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7598" y="4707986"/>
              <a:ext cx="2686350" cy="193334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7597" y="2667854"/>
              <a:ext cx="2686350" cy="193334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4247" y="627722"/>
              <a:ext cx="2689700" cy="19333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91483" y="4717073"/>
              <a:ext cx="2501570" cy="193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209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922" y="119200"/>
            <a:ext cx="873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7" y="979713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TÌM HIỂU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42" y="1994020"/>
            <a:ext cx="11312434" cy="2906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54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981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5349" y="862149"/>
            <a:ext cx="8125096" cy="5421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953589"/>
            <a:ext cx="284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9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366" y="1106145"/>
            <a:ext cx="3314945" cy="336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674" y="1106145"/>
            <a:ext cx="3293603" cy="336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55" y="1106145"/>
            <a:ext cx="3460630" cy="336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3955" y="4820194"/>
            <a:ext cx="1108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6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3955" y="1106145"/>
            <a:ext cx="3460630" cy="4589779"/>
            <a:chOff x="613955" y="1106145"/>
            <a:chExt cx="3460630" cy="45897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3955" y="1106145"/>
              <a:ext cx="3460630" cy="33609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718457" y="4741817"/>
              <a:ext cx="3356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0411" y="1073229"/>
            <a:ext cx="3356128" cy="4622695"/>
            <a:chOff x="4581674" y="1106145"/>
            <a:chExt cx="3356128" cy="46226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1674" y="1106145"/>
              <a:ext cx="3293603" cy="33609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4581674" y="4774733"/>
              <a:ext cx="3356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41183" y="1106145"/>
            <a:ext cx="3356128" cy="5451554"/>
            <a:chOff x="8341183" y="1106145"/>
            <a:chExt cx="3356128" cy="5451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82366" y="1106145"/>
              <a:ext cx="3314945" cy="33609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8341183" y="4741817"/>
              <a:ext cx="33561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98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922" y="119200"/>
            <a:ext cx="873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7" y="979713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TÌM HIỂU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17" y="1532450"/>
            <a:ext cx="510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CÁCH THỰC HIỆN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2344&quot;&gt;&lt;object type=&quot;3&quot; unique_id=&quot;12345&quot;&gt;&lt;property id=&quot;20148&quot; value=&quot;5&quot;/&gt;&lt;property id=&quot;20300&quot; value=&quot;Slide 2&quot;/&gt;&lt;property id=&quot;20307&quot; value=&quot;256&quot;/&gt;&lt;/object&gt;&lt;object type=&quot;3&quot; unique_id=&quot;12364&quot;&gt;&lt;property id=&quot;20148&quot; value=&quot;5&quot;/&gt;&lt;property id=&quot;20300&quot; value=&quot;Slide 20&quot;/&gt;&lt;property id=&quot;20307&quot; value=&quot;257&quot;/&gt;&lt;/object&gt;&lt;object type=&quot;3&quot; unique_id=&quot;12433&quot;&gt;&lt;property id=&quot;20148&quot; value=&quot;5&quot;/&gt;&lt;property id=&quot;20300&quot; value=&quot;Slide 1&quot;/&gt;&lt;property id=&quot;20307&quot; value=&quot;258&quot;/&gt;&lt;/object&gt;&lt;object type=&quot;3&quot; unique_id=&quot;12469&quot;&gt;&lt;property id=&quot;20148&quot; value=&quot;5&quot;/&gt;&lt;property id=&quot;20300&quot; value=&quot;Slide 3&quot;/&gt;&lt;property id=&quot;20307&quot; value=&quot;259&quot;/&gt;&lt;/object&gt;&lt;object type=&quot;3&quot; unique_id=&quot;12810&quot;&gt;&lt;property id=&quot;20148&quot; value=&quot;5&quot;/&gt;&lt;property id=&quot;20300&quot; value=&quot;Slide 5&quot;/&gt;&lt;property id=&quot;20307&quot; value=&quot;269&quot;/&gt;&lt;/object&gt;&lt;object type=&quot;3&quot; unique_id=&quot;12812&quot;&gt;&lt;property id=&quot;20148&quot; value=&quot;5&quot;/&gt;&lt;property id=&quot;20300&quot; value=&quot;Slide 9&quot;/&gt;&lt;property id=&quot;20307&quot; value=&quot;270&quot;/&gt;&lt;/object&gt;&lt;object type=&quot;3&quot; unique_id=&quot;12813&quot;&gt;&lt;property id=&quot;20148&quot; value=&quot;5&quot;/&gt;&lt;property id=&quot;20300&quot; value=&quot;Slide 6&quot;/&gt;&lt;property id=&quot;20307&quot; value=&quot;271&quot;/&gt;&lt;/object&gt;&lt;object type=&quot;3&quot; unique_id=&quot;12814&quot;&gt;&lt;property id=&quot;20148&quot; value=&quot;5&quot;/&gt;&lt;property id=&quot;20300&quot; value=&quot;Slide 7&quot;/&gt;&lt;property id=&quot;20307&quot; value=&quot;272&quot;/&gt;&lt;/object&gt;&lt;object type=&quot;3&quot; unique_id=&quot;12815&quot;&gt;&lt;property id=&quot;20148&quot; value=&quot;5&quot;/&gt;&lt;property id=&quot;20300&quot; value=&quot;Slide 8&quot;/&gt;&lt;property id=&quot;20307&quot; value=&quot;273&quot;/&gt;&lt;/object&gt;&lt;object type=&quot;3&quot; unique_id=&quot;13049&quot;&gt;&lt;property id=&quot;20148&quot; value=&quot;5&quot;/&gt;&lt;property id=&quot;20300&quot; value=&quot;Slide 19&quot;/&gt;&lt;property id=&quot;20307&quot; value=&quot;280&quot;/&gt;&lt;/object&gt;&lt;object type=&quot;3&quot; unique_id=&quot;13103&quot;&gt;&lt;property id=&quot;20148&quot; value=&quot;5&quot;/&gt;&lt;property id=&quot;20300&quot; value=&quot;Slide 10&quot;/&gt;&lt;property id=&quot;20307&quot; value=&quot;281&quot;/&gt;&lt;/object&gt;&lt;object type=&quot;3&quot; unique_id=&quot;13212&quot;&gt;&lt;property id=&quot;20148&quot; value=&quot;5&quot;/&gt;&lt;property id=&quot;20300&quot; value=&quot;Slide 4&quot;/&gt;&lt;property id=&quot;20307&quot; value=&quot;282&quot;/&gt;&lt;/object&gt;&lt;object type=&quot;3&quot; unique_id=&quot;13626&quot;&gt;&lt;property id=&quot;20148&quot; value=&quot;5&quot;/&gt;&lt;property id=&quot;20300&quot; value=&quot;Slide 11&quot;/&gt;&lt;property id=&quot;20307&quot; value=&quot;284&quot;/&gt;&lt;/object&gt;&lt;object type=&quot;3&quot; unique_id=&quot;13627&quot;&gt;&lt;property id=&quot;20148&quot; value=&quot;5&quot;/&gt;&lt;property id=&quot;20300&quot; value=&quot;Slide 12&quot;/&gt;&lt;property id=&quot;20307&quot; value=&quot;283&quot;/&gt;&lt;/object&gt;&lt;object type=&quot;3&quot; unique_id=&quot;13709&quot;&gt;&lt;property id=&quot;20148&quot; value=&quot;5&quot;/&gt;&lt;property id=&quot;20300&quot; value=&quot;Slide 13&quot;/&gt;&lt;property id=&quot;20307&quot; value=&quot;285&quot;/&gt;&lt;/object&gt;&lt;object type=&quot;3&quot; unique_id=&quot;13710&quot;&gt;&lt;property id=&quot;20148&quot; value=&quot;5&quot;/&gt;&lt;property id=&quot;20300&quot; value=&quot;Slide 14&quot;/&gt;&lt;property id=&quot;20307&quot; value=&quot;286&quot;/&gt;&lt;/object&gt;&lt;object type=&quot;3&quot; unique_id=&quot;13711&quot;&gt;&lt;property id=&quot;20148&quot; value=&quot;5&quot;/&gt;&lt;property id=&quot;20300&quot; value=&quot;Slide 15&quot;/&gt;&lt;property id=&quot;20307&quot; value=&quot;287&quot;/&gt;&lt;/object&gt;&lt;object type=&quot;3&quot; unique_id=&quot;13864&quot;&gt;&lt;property id=&quot;20148&quot; value=&quot;5&quot;/&gt;&lt;property id=&quot;20300&quot; value=&quot;Slide 16&quot;/&gt;&lt;property id=&quot;20307&quot; value=&quot;288&quot;/&gt;&lt;/object&gt;&lt;object type=&quot;3&quot; unique_id=&quot;13865&quot;&gt;&lt;property id=&quot;20148&quot; value=&quot;5&quot;/&gt;&lt;property id=&quot;20300&quot; value=&quot;Slide 17&quot;/&gt;&lt;property id=&quot;20307&quot; value=&quot;289&quot;/&gt;&lt;/object&gt;&lt;object type=&quot;3&quot; unique_id=&quot;13866&quot;&gt;&lt;property id=&quot;20148&quot; value=&quot;5&quot;/&gt;&lt;property id=&quot;20300&quot; value=&quot;Slide 18&quot;/&gt;&lt;property id=&quot;20307&quot; value=&quot;290&quot;/&gt;&lt;/object&gt;&lt;/object&gt;&lt;object type=&quot;8&quot; unique_id=&quot;123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498</Words>
  <Application>Microsoft Office PowerPoint</Application>
  <PresentationFormat>Custom</PresentationFormat>
  <Paragraphs>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Microsoft Windows</cp:lastModifiedBy>
  <cp:revision>43</cp:revision>
  <dcterms:created xsi:type="dcterms:W3CDTF">2020-04-17T07:57:14Z</dcterms:created>
  <dcterms:modified xsi:type="dcterms:W3CDTF">2021-02-28T15:54:29Z</dcterms:modified>
</cp:coreProperties>
</file>