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6" r:id="rId5"/>
    <p:sldId id="260" r:id="rId6"/>
    <p:sldId id="263" r:id="rId7"/>
    <p:sldId id="264" r:id="rId8"/>
    <p:sldId id="259" r:id="rId9"/>
    <p:sldId id="262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1" r:id="rId26"/>
    <p:sldId id="283" r:id="rId27"/>
    <p:sldId id="282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42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18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17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01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008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867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12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601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35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128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18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48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265B1-E235-49B2-AC6C-E8DBB893359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4C406-7E9B-482C-A714-1651A56837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2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1999" cy="6761408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7532" y="566624"/>
            <a:ext cx="4651072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44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1964" y="979714"/>
            <a:ext cx="7348071" cy="556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00891" y="261257"/>
            <a:ext cx="907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9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891" y="261257"/>
            <a:ext cx="907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8166" y="1005840"/>
            <a:ext cx="6035668" cy="556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586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891" y="261257"/>
            <a:ext cx="907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9177" y="1214846"/>
            <a:ext cx="5853645" cy="525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131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891" y="261257"/>
            <a:ext cx="907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6094" y="1375794"/>
            <a:ext cx="2249607" cy="26355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1381" y="1375179"/>
            <a:ext cx="2042669" cy="26355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885" y="1358157"/>
            <a:ext cx="2765054" cy="26355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852" y="1358157"/>
            <a:ext cx="2319562" cy="26526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9885" y="4258492"/>
            <a:ext cx="108731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5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49" y="959330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149" y="1698429"/>
            <a:ext cx="10058400" cy="4170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072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49" y="959330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2149" y="1381905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CÁCH THỰC HIỆN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589" y="1972491"/>
            <a:ext cx="9757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5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142" y="169817"/>
            <a:ext cx="76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594" y="927463"/>
            <a:ext cx="2547258" cy="36101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621" y="936408"/>
            <a:ext cx="2630344" cy="36012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4336" y="936407"/>
            <a:ext cx="2651933" cy="359228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62594" y="4689566"/>
            <a:ext cx="993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44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142" y="169817"/>
            <a:ext cx="762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2594" y="927463"/>
            <a:ext cx="2547259" cy="4716210"/>
            <a:chOff x="1162594" y="927463"/>
            <a:chExt cx="2547259" cy="4716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62594" y="927463"/>
              <a:ext cx="2547258" cy="361017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162595" y="4689566"/>
              <a:ext cx="2547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48621" y="936408"/>
            <a:ext cx="2630344" cy="4700637"/>
            <a:chOff x="4748621" y="936408"/>
            <a:chExt cx="2630344" cy="47006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48621" y="936408"/>
              <a:ext cx="2630344" cy="360123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831707" y="4682938"/>
              <a:ext cx="2547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44336" y="936407"/>
            <a:ext cx="2855041" cy="5125090"/>
            <a:chOff x="8444336" y="936407"/>
            <a:chExt cx="2855041" cy="51250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44336" y="936407"/>
              <a:ext cx="2651933" cy="359228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752119" y="4676502"/>
              <a:ext cx="254725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671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49" y="959330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2149" y="1381905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CÁCH THỰC HIỆN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149" y="2024743"/>
            <a:ext cx="10607040" cy="4412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42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19" y="287383"/>
            <a:ext cx="77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909" y="1005840"/>
            <a:ext cx="4843258" cy="5421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430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737" y="1714500"/>
            <a:ext cx="8804365" cy="42593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97735" y="167425"/>
            <a:ext cx="4275786" cy="1107583"/>
            <a:chOff x="1197735" y="167425"/>
            <a:chExt cx="4275786" cy="1107583"/>
          </a:xfrm>
        </p:grpSpPr>
        <p:sp>
          <p:nvSpPr>
            <p:cNvPr id="5" name="Explosion 1 4"/>
            <p:cNvSpPr/>
            <p:nvPr/>
          </p:nvSpPr>
          <p:spPr>
            <a:xfrm>
              <a:off x="1197735" y="167425"/>
              <a:ext cx="4275786" cy="1107583"/>
            </a:xfrm>
            <a:prstGeom prst="irregularSeal1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833" y="490383"/>
              <a:ext cx="1957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KHỞI ĐỘNG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746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19" y="287383"/>
            <a:ext cx="77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6421" y="1018903"/>
            <a:ext cx="448056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35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19" y="287383"/>
            <a:ext cx="77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9852" y="1110343"/>
            <a:ext cx="4467496" cy="522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526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19" y="287383"/>
            <a:ext cx="77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4536" y="1058091"/>
            <a:ext cx="4754881" cy="5342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65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19" y="287383"/>
            <a:ext cx="77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0033" y="979714"/>
            <a:ext cx="5238207" cy="5512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669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19" y="287383"/>
            <a:ext cx="77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8863" y="979714"/>
            <a:ext cx="5094273" cy="538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6892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49" y="959330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2149" y="1381905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CÁCH THỰC HIỆN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2149" y="1782015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THỰC HÀNH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343" y="2246810"/>
            <a:ext cx="9914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1982" y="3091960"/>
            <a:ext cx="6531429" cy="321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54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49" y="959330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2149" y="1381905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 : CÁCH THỰC HIỆN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2149" y="1782015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THỰC HÀNH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149" y="2731602"/>
            <a:ext cx="9914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2149" y="2192089"/>
            <a:ext cx="689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 : TRƯNG BÀY VÀ GIỚI THIỆU SẢN PHẨM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36469" y="4036423"/>
            <a:ext cx="9993085" cy="2011680"/>
            <a:chOff x="1136469" y="4036423"/>
            <a:chExt cx="9993085" cy="2011680"/>
          </a:xfrm>
        </p:grpSpPr>
        <p:sp>
          <p:nvSpPr>
            <p:cNvPr id="10" name="Rounded Rectangle 9"/>
            <p:cNvSpPr/>
            <p:nvPr/>
          </p:nvSpPr>
          <p:spPr>
            <a:xfrm>
              <a:off x="1136469" y="4036423"/>
              <a:ext cx="9993085" cy="20116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9205" y="4386936"/>
              <a:ext cx="86476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cha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……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095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133599" y="2362200"/>
            <a:ext cx="8600661" cy="3048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Above"/>
              <a:lightRig rig="legacyFlat3" dir="t"/>
            </a:scene3d>
            <a:sp3d extrusionH="887400" prstMaterial="legacyMatte">
              <a:extrusionClr>
                <a:schemeClr val="accent1"/>
              </a:extrusionClr>
              <a:contourClr>
                <a:srgbClr val="9400ED"/>
              </a:contourClr>
            </a:sp3d>
          </a:bodyPr>
          <a:lstStyle/>
          <a:p>
            <a:pPr algn="ctr"/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kern="10" dirty="0" err="1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ạnh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b="1" kern="10" dirty="0">
              <a:ln w="12700"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17566" y="92764"/>
            <a:ext cx="12074434" cy="6703323"/>
            <a:chOff x="0" y="39"/>
            <a:chExt cx="5760" cy="4281"/>
          </a:xfrm>
        </p:grpSpPr>
        <p:pic>
          <p:nvPicPr>
            <p:cNvPr id="35844" name="Picture 4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" y="3329"/>
              <a:ext cx="1022" cy="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5" name="Picture 5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POINSET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POINSET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9" name="WordArt 9"/>
          <p:cNvSpPr>
            <a:spLocks noChangeArrowheads="1" noChangeShapeType="1" noTextEdit="1"/>
          </p:cNvSpPr>
          <p:nvPr/>
        </p:nvSpPr>
        <p:spPr bwMode="auto">
          <a:xfrm>
            <a:off x="3590925" y="1219201"/>
            <a:ext cx="5010150" cy="676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.VnBahamasBH" panose="020BE200000000000000" pitchFamily="34" charset="0"/>
              </a:rPr>
              <a:t>bµi häc ®Õn ®©y lµ hÕt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33CC"/>
              </a:solidFill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6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97735" y="167425"/>
            <a:ext cx="4275786" cy="1107583"/>
            <a:chOff x="1197735" y="167425"/>
            <a:chExt cx="4275786" cy="1107583"/>
          </a:xfrm>
        </p:grpSpPr>
        <p:sp>
          <p:nvSpPr>
            <p:cNvPr id="5" name="Explosion 1 4"/>
            <p:cNvSpPr/>
            <p:nvPr/>
          </p:nvSpPr>
          <p:spPr>
            <a:xfrm>
              <a:off x="1197735" y="167425"/>
              <a:ext cx="4275786" cy="1107583"/>
            </a:xfrm>
            <a:prstGeom prst="irregularSeal1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833" y="490383"/>
              <a:ext cx="1957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KHỞI ĐỘNG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5212" y="1597966"/>
            <a:ext cx="10554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15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9877" y="1352282"/>
            <a:ext cx="7611414" cy="4869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392" y="1352282"/>
            <a:ext cx="3073362" cy="2511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04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5617" y="167424"/>
            <a:ext cx="8551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: BÀI 9 </a:t>
            </a:r>
          </a:p>
          <a:p>
            <a:pPr algn="ctr"/>
            <a:r>
              <a:rPr lang="en-US" sz="2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 THIẾP TẶNG MẸ VÀ CÔ</a:t>
            </a:r>
            <a:endParaRPr lang="en-US" sz="24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149" y="959330"/>
            <a:ext cx="44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TÌM HIỂU</a:t>
            </a:r>
            <a:endParaRPr lang="en-US" sz="2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7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709" y="156754"/>
            <a:ext cx="782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2229" y="833290"/>
            <a:ext cx="9209314" cy="581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588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2674" y="888274"/>
            <a:ext cx="8647612" cy="556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0709" y="156754"/>
            <a:ext cx="782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9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0709" y="156754"/>
            <a:ext cx="782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892" y="1117970"/>
            <a:ext cx="5342708" cy="337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3863" y="1117970"/>
            <a:ext cx="5182131" cy="337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0892" y="4807131"/>
            <a:ext cx="8404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0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891" y="261257"/>
            <a:ext cx="907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242" y="953588"/>
            <a:ext cx="5170888" cy="5603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2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4&quot;/&gt;&lt;property id=&quot;20307&quot; value=&quot;256&quot;/&gt;&lt;/object&gt;&lt;object type=&quot;3&quot; unique_id=&quot;10026&quot;&gt;&lt;property id=&quot;20148&quot; value=&quot;5&quot;/&gt;&lt;property id=&quot;20300&quot; value=&quot;Slide 1&quot;/&gt;&lt;property id=&quot;20307&quot; value=&quot;257&quot;/&gt;&lt;/object&gt;&lt;object type=&quot;3&quot; unique_id=&quot;10039&quot;&gt;&lt;property id=&quot;20148&quot; value=&quot;5&quot;/&gt;&lt;property id=&quot;20300&quot; value=&quot;Slide 2&quot;/&gt;&lt;property id=&quot;20307&quot; value=&quot;258&quot;/&gt;&lt;/object&gt;&lt;object type=&quot;3&quot; unique_id=&quot;10065&quot;&gt;&lt;property id=&quot;20148&quot; value=&quot;5&quot;/&gt;&lt;property id=&quot;20300&quot; value=&quot;Slide 3&quot;/&gt;&lt;property id=&quot;20307&quot; value=&quot;261&quot;/&gt;&lt;/object&gt;&lt;object type=&quot;3&quot; unique_id=&quot;10066&quot;&gt;&lt;property id=&quot;20148&quot; value=&quot;5&quot;/&gt;&lt;property id=&quot;20300&quot; value=&quot;Slide 5&quot;/&gt;&lt;property id=&quot;20307&quot; value=&quot;260&quot;/&gt;&lt;/object&gt;&lt;object type=&quot;3&quot; unique_id=&quot;10067&quot;&gt;&lt;property id=&quot;20148&quot; value=&quot;5&quot;/&gt;&lt;property id=&quot;20300&quot; value=&quot;Slide 8&quot;/&gt;&lt;property id=&quot;20307&quot; value=&quot;259&quot;/&gt;&lt;/object&gt;&lt;object type=&quot;3&quot; unique_id=&quot;10148&quot;&gt;&lt;property id=&quot;20148&quot; value=&quot;5&quot;/&gt;&lt;property id=&quot;20300&quot; value=&quot;Slide 6&quot;/&gt;&lt;property id=&quot;20307&quot; value=&quot;263&quot;/&gt;&lt;/object&gt;&lt;object type=&quot;3&quot; unique_id=&quot;10149&quot;&gt;&lt;property id=&quot;20148&quot; value=&quot;5&quot;/&gt;&lt;property id=&quot;20300&quot; value=&quot;Slide 7&quot;/&gt;&lt;property id=&quot;20307&quot; value=&quot;264&quot;/&gt;&lt;/object&gt;&lt;object type=&quot;3&quot; unique_id=&quot;10150&quot;&gt;&lt;property id=&quot;20148&quot; value=&quot;5&quot;/&gt;&lt;property id=&quot;20300&quot; value=&quot;Slide 9&quot;/&gt;&lt;property id=&quot;20307&quot; value=&quot;262&quot;/&gt;&lt;/object&gt;&lt;object type=&quot;3&quot; unique_id=&quot;10151&quot;&gt;&lt;property id=&quot;20148&quot; value=&quot;5&quot;/&gt;&lt;property id=&quot;20300&quot; value=&quot;Slide 10&quot;/&gt;&lt;property id=&quot;20307&quot; value=&quot;265&quot;/&gt;&lt;/object&gt;&lt;object type=&quot;3&quot; unique_id=&quot;10152&quot;&gt;&lt;property id=&quot;20148&quot; value=&quot;5&quot;/&gt;&lt;property id=&quot;20300&quot; value=&quot;Slide 11&quot;/&gt;&lt;property id=&quot;20307&quot; value=&quot;266&quot;/&gt;&lt;/object&gt;&lt;object type=&quot;3&quot; unique_id=&quot;10153&quot;&gt;&lt;property id=&quot;20148&quot; value=&quot;5&quot;/&gt;&lt;property id=&quot;20300&quot; value=&quot;Slide 12&quot;/&gt;&lt;property id=&quot;20307&quot; value=&quot;267&quot;/&gt;&lt;/object&gt;&lt;object type=&quot;3&quot; unique_id=&quot;10154&quot;&gt;&lt;property id=&quot;20148&quot; value=&quot;5&quot;/&gt;&lt;property id=&quot;20300&quot; value=&quot;Slide 13&quot;/&gt;&lt;property id=&quot;20307&quot; value=&quot;268&quot;/&gt;&lt;/object&gt;&lt;object type=&quot;3&quot; unique_id=&quot;10230&quot;&gt;&lt;property id=&quot;20148&quot; value=&quot;5&quot;/&gt;&lt;property id=&quot;20300&quot; value=&quot;Slide 14&quot;/&gt;&lt;property id=&quot;20307&quot; value=&quot;270&quot;/&gt;&lt;/object&gt;&lt;object type=&quot;3&quot; unique_id=&quot;10231&quot;&gt;&lt;property id=&quot;20148&quot; value=&quot;5&quot;/&gt;&lt;property id=&quot;20300&quot; value=&quot;Slide 16&quot;/&gt;&lt;property id=&quot;20307&quot; value=&quot;269&quot;/&gt;&lt;/object&gt;&lt;object type=&quot;3&quot; unique_id=&quot;10232&quot;&gt;&lt;property id=&quot;20148&quot; value=&quot;5&quot;/&gt;&lt;property id=&quot;20300&quot; value=&quot;Slide 15&quot;/&gt;&lt;property id=&quot;20307&quot; value=&quot;271&quot;/&gt;&lt;/object&gt;&lt;object type=&quot;3&quot; unique_id=&quot;10323&quot;&gt;&lt;property id=&quot;20148&quot; value=&quot;5&quot;/&gt;&lt;property id=&quot;20300&quot; value=&quot;Slide 17&quot;/&gt;&lt;property id=&quot;20307&quot; value=&quot;273&quot;/&gt;&lt;/object&gt;&lt;object type=&quot;3&quot; unique_id=&quot;10324&quot;&gt;&lt;property id=&quot;20148&quot; value=&quot;5&quot;/&gt;&lt;property id=&quot;20300&quot; value=&quot;Slide 18&quot;/&gt;&lt;property id=&quot;20307&quot; value=&quot;274&quot;/&gt;&lt;/object&gt;&lt;object type=&quot;3&quot; unique_id=&quot;10325&quot;&gt;&lt;property id=&quot;20148&quot; value=&quot;5&quot;/&gt;&lt;property id=&quot;20300&quot; value=&quot;Slide 19&quot;/&gt;&lt;property id=&quot;20307&quot; value=&quot;272&quot;/&gt;&lt;/object&gt;&lt;object type=&quot;3&quot; unique_id=&quot;10494&quot;&gt;&lt;property id=&quot;20148&quot; value=&quot;5&quot;/&gt;&lt;property id=&quot;20300&quot; value=&quot;Slide 20&quot;/&gt;&lt;property id=&quot;20307&quot; value=&quot;275&quot;/&gt;&lt;/object&gt;&lt;object type=&quot;3&quot; unique_id=&quot;10495&quot;&gt;&lt;property id=&quot;20148&quot; value=&quot;5&quot;/&gt;&lt;property id=&quot;20300&quot; value=&quot;Slide 21&quot;/&gt;&lt;property id=&quot;20307&quot; value=&quot;276&quot;/&gt;&lt;/object&gt;&lt;object type=&quot;3&quot; unique_id=&quot;10496&quot;&gt;&lt;property id=&quot;20148&quot; value=&quot;5&quot;/&gt;&lt;property id=&quot;20300&quot; value=&quot;Slide 22&quot;/&gt;&lt;property id=&quot;20307&quot; value=&quot;277&quot;/&gt;&lt;/object&gt;&lt;object type=&quot;3&quot; unique_id=&quot;10497&quot;&gt;&lt;property id=&quot;20148&quot; value=&quot;5&quot;/&gt;&lt;property id=&quot;20300&quot; value=&quot;Slide 23&quot;/&gt;&lt;property id=&quot;20307&quot; value=&quot;278&quot;/&gt;&lt;/object&gt;&lt;object type=&quot;3&quot; unique_id=&quot;10498&quot;&gt;&lt;property id=&quot;20148&quot; value=&quot;5&quot;/&gt;&lt;property id=&quot;20300&quot; value=&quot;Slide 24&quot;/&gt;&lt;property id=&quot;20307&quot; value=&quot;279&quot;/&gt;&lt;/object&gt;&lt;object type=&quot;3&quot; unique_id=&quot;10603&quot;&gt;&lt;property id=&quot;20148&quot; value=&quot;5&quot;/&gt;&lt;property id=&quot;20300&quot; value=&quot;Slide 25&quot;/&gt;&lt;property id=&quot;20307&quot; value=&quot;281&quot;/&gt;&lt;/object&gt;&lt;object type=&quot;3&quot; unique_id=&quot;11422&quot;&gt;&lt;property id=&quot;20148&quot; value=&quot;5&quot;/&gt;&lt;property id=&quot;20300&quot; value=&quot;Slide 26&quot;/&gt;&lt;property id=&quot;20307&quot; value=&quot;283&quot;/&gt;&lt;/object&gt;&lt;object type=&quot;3&quot; unique_id=&quot;11423&quot;&gt;&lt;property id=&quot;20148&quot; value=&quot;5&quot;/&gt;&lt;property id=&quot;20300&quot; value=&quot;Slide 27&quot;/&gt;&lt;property id=&quot;20307&quot; value=&quot;2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592</Words>
  <Application>Microsoft Office PowerPoint</Application>
  <PresentationFormat>Custom</PresentationFormat>
  <Paragraphs>70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Microsoft Windows</cp:lastModifiedBy>
  <cp:revision>29</cp:revision>
  <dcterms:created xsi:type="dcterms:W3CDTF">2020-04-08T09:36:43Z</dcterms:created>
  <dcterms:modified xsi:type="dcterms:W3CDTF">2021-02-28T16:12:47Z</dcterms:modified>
</cp:coreProperties>
</file>