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6" r:id="rId2"/>
    <p:sldId id="270" r:id="rId3"/>
    <p:sldId id="289" r:id="rId4"/>
    <p:sldId id="259" r:id="rId5"/>
    <p:sldId id="287" r:id="rId6"/>
    <p:sldId id="257" r:id="rId7"/>
    <p:sldId id="258" r:id="rId8"/>
    <p:sldId id="283" r:id="rId9"/>
    <p:sldId id="261" r:id="rId10"/>
    <p:sldId id="290" r:id="rId11"/>
    <p:sldId id="296" r:id="rId12"/>
    <p:sldId id="279" r:id="rId13"/>
    <p:sldId id="286" r:id="rId14"/>
    <p:sldId id="267" r:id="rId15"/>
    <p:sldId id="292" r:id="rId16"/>
    <p:sldId id="263" r:id="rId17"/>
    <p:sldId id="293" r:id="rId18"/>
    <p:sldId id="266" r:id="rId19"/>
    <p:sldId id="294" r:id="rId20"/>
    <p:sldId id="295" r:id="rId21"/>
    <p:sldId id="27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35E"/>
    <a:srgbClr val="006FB5"/>
    <a:srgbClr val="AACAE1"/>
    <a:srgbClr val="BA6429"/>
    <a:srgbClr val="973B57"/>
    <a:srgbClr val="973C57"/>
    <a:srgbClr val="993C58"/>
    <a:srgbClr val="1B8F9D"/>
    <a:srgbClr val="78A621"/>
    <a:srgbClr val="B0D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6314" autoAdjust="0"/>
  </p:normalViewPr>
  <p:slideViewPr>
    <p:cSldViewPr snapToGrid="0">
      <p:cViewPr varScale="1">
        <p:scale>
          <a:sx n="69" d="100"/>
          <a:sy n="69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4FCB-4583-4E40-885F-118E5D16390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4142-FFBA-46FD-A6DD-5445EA697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61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4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849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485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06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466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665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791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23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099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4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54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62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9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1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08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560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87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373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9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11BA9-4A93-49EE-84D5-DACEC8B1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279005-F29B-40F1-B360-9A425E81E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418361-E2D7-448F-A56A-FA858A0B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82E390-7B4F-4AD0-8369-E6D972A9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77504E-E794-4520-A09B-73A25780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0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DD60A5C-7FD4-4399-89E9-D0281BBEB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E9DCBA-F9B0-49EE-8EAE-4F649831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16D5DF-E096-4471-8E54-92FF84ED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D6F0D2-ECCD-4CF7-9FB5-F30527F88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798656-4A39-495A-AF25-4D00D315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2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6F4BE-1E52-4E37-AF20-AD2A0F68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448F89-4F74-4B01-9822-593E1FFE9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83F78E-47E9-45FF-8ED4-362C747B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ABB68-FF78-4904-A607-4B823C67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6764F5-0C9E-436E-AC5A-B0C3A689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CD880-8E3B-4530-A8D0-0479964B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8A8924-1366-42F0-96AB-E06440752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343346-5C17-4976-B003-6DD38F33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0E55F7-B5AC-4CEF-8922-49AD25801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CA0D9F-D7D7-45BF-A6D1-DE56DAB6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4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55E56-B731-40FB-B022-D9489476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7BF5DB-65D4-40D6-9524-91C4AAC07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36A1F9-482F-4AE1-90E1-F41DE2332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C104D9-28FC-4449-B006-E5B1476D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DCDCD0-D948-45C3-B389-F566A2581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74F11B-7371-40B7-98C8-D317CAF1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44C85-D986-4CA1-83B6-70D9E97E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D3A6EA-F23A-4ACA-9313-E6CF2990C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50D3E4-FB65-4835-8033-46B199C1F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6A81A5E-62FE-46B6-9DD0-9BAED6112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6BA13E-DADA-4340-8B6D-EEEB02E41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6CA72B0-D88F-4065-AEBD-ADED312B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5633B6D-BF11-4952-A28B-1065DE70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F28AFD-559E-4BEC-B805-EC55E9AC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6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CE3BD-AEA4-4E38-8CD3-6FB03F38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8FDFFA-A86B-4E78-8FC9-ACA08FA4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5D6BE3-BD77-4E84-B8A8-BBAA6B8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F8F1E7-2610-486D-8AAD-51C6B615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6C1222-AC72-4F89-BC54-A11AB9D5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80B874-602D-4F92-A0E7-8368AFA9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F3B931-3D55-4C2E-B950-22367969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96D35-E641-4E68-91A6-81EDC9A1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3A00A4-C5AB-4B4E-B2C0-611C049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5A2879E-483E-44CE-81F2-C8F41C4C6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18FA4-5874-44B9-9DBF-13F9FACE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CF6AD0-3DD3-470C-BA8E-0F62E4F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1E2F78-0745-4B5F-B54A-F41089A2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39E94-385C-469F-9BEB-50E73637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7056122-47E3-4D35-ACB0-3D016B928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3E4C54-5941-45DF-99C6-151CC0A95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9A63F0-9FB6-412E-9502-746D185A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990D3F-CBFB-4A8F-A651-E9BDAAD0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69B64A-3035-415C-8881-01CDB671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7901C6-00DB-4FB3-A2F9-2A4504CD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F9E9A5-F12D-48E7-9DFF-9D7F54556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CE4AA7-80BB-4325-85EC-DB201961F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C053F-28BC-4D45-8437-EEE9D209305F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46AC9E-A3CE-47EB-99A5-CC0400C49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7C588B-444A-4A95-898E-50FE577FB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1EA295-F3A9-4883-8780-FE0DA491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9" b="68599"/>
          <a:stretch/>
        </p:blipFill>
        <p:spPr>
          <a:xfrm>
            <a:off x="0" y="6311900"/>
            <a:ext cx="12191998" cy="6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5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7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4DC745-BC17-4427-A432-75452A8F4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/>
          <a:stretch/>
        </p:blipFill>
        <p:spPr>
          <a:xfrm>
            <a:off x="-3870" y="-2072"/>
            <a:ext cx="12191998" cy="68600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E8D83F-BAA4-4EAA-9EB1-E492196AF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3D98469-A133-4F91-92E0-9F353270F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24EEBE9-E6EA-45F1-B394-C20C4351F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E2A745C-2B26-4AE7-A543-D1A30CBB6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DC50E77-07FF-42DC-905C-A277CB4AB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60907" r="62104" b="26891"/>
          <a:stretch/>
        </p:blipFill>
        <p:spPr>
          <a:xfrm>
            <a:off x="1548136" y="3799130"/>
            <a:ext cx="1861653" cy="176065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3ECFC58-F478-4E93-8577-2AC58A5A5F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946698" y="-254823"/>
            <a:ext cx="3240196" cy="1601212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1392340" y="1009282"/>
            <a:ext cx="889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  <a:ea typeface="汉仪铸字木头人W" panose="00020600040101010101" pitchFamily="18" charset="-122"/>
              </a:rPr>
              <a:t>PHÒNG GIÁO DỤC VÀ ĐÀO TẠO QUẬN LONG BIÊN</a:t>
            </a:r>
            <a:endParaRPr lang="zh-CN" altLang="en-US" sz="24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UTM Cooper Black" panose="02040603050506020204" pitchFamily="18" charset="0"/>
              <a:ea typeface="汉仪铸字木头人W" panose="00020600040101010101" pitchFamily="18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76BDC664-8194-4931-A3C7-5CE2E9810AAD}"/>
              </a:ext>
            </a:extLst>
          </p:cNvPr>
          <p:cNvSpPr txBox="1"/>
          <p:nvPr/>
        </p:nvSpPr>
        <p:spPr>
          <a:xfrm>
            <a:off x="2840955" y="1920826"/>
            <a:ext cx="600181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ln>
                  <a:solidFill>
                    <a:srgbClr val="A0435E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cs typeface="Arial" pitchFamily="34" charset="0"/>
              </a:rPr>
              <a:t>MĨ THUẬT LỚP 1</a:t>
            </a:r>
            <a:endParaRPr lang="ko-KR" altLang="en-US" sz="4400" dirty="0">
              <a:ln>
                <a:solidFill>
                  <a:srgbClr val="A0435E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cs typeface="Arial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37C67CB-3AB2-4754-A26E-F43AC46EDD9D}"/>
              </a:ext>
            </a:extLst>
          </p:cNvPr>
          <p:cNvSpPr txBox="1"/>
          <p:nvPr/>
        </p:nvSpPr>
        <p:spPr>
          <a:xfrm>
            <a:off x="2680271" y="2872064"/>
            <a:ext cx="68237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0000"/>
                </a:solidFill>
                <a:latin typeface="Algerian" panose="04020705040A02060702" pitchFamily="82" charset="0"/>
                <a:cs typeface="Arial" pitchFamily="34" charset="0"/>
              </a:rPr>
              <a:t>CHỦ ĐỀ 7: CON VẬT EM YÊU</a:t>
            </a:r>
            <a:endParaRPr lang="ko-KR" altLang="en-US" sz="3600" b="1" dirty="0">
              <a:solidFill>
                <a:srgbClr val="FF0000"/>
              </a:solidFill>
              <a:latin typeface="Algerian" panose="04020705040A02060702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238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26601E6-8565-4E9D-94C5-1DB0502E8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139C1AB-A57B-48E4-8473-814FD23A4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969489" y="-317145"/>
            <a:ext cx="5121664" cy="2214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703E4-88DB-47D6-9D27-093598198576}"/>
              </a:ext>
            </a:extLst>
          </p:cNvPr>
          <p:cNvSpPr txBox="1"/>
          <p:nvPr/>
        </p:nvSpPr>
        <p:spPr>
          <a:xfrm>
            <a:off x="2365539" y="117400"/>
            <a:ext cx="756086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</a:rPr>
              <a:t>QUAN SÁT VẬT NUÔI TRONG TRANH VẼ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9E4C3-582B-46BE-BFA6-BF0B39097F82}"/>
              </a:ext>
            </a:extLst>
          </p:cNvPr>
          <p:cNvSpPr txBox="1"/>
          <p:nvPr/>
        </p:nvSpPr>
        <p:spPr>
          <a:xfrm>
            <a:off x="2192739" y="4600930"/>
            <a:ext cx="75608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sát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ra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liệu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đặc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điểm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như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giống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như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2050" name="Picture 2" descr="La journée de la femme, l'année de la femme, la femme par-ci, la femme par-là...Hé Ho, dîtes-donc, ça commence à bien faire, hein !Faudrait...">
            <a:extLst>
              <a:ext uri="{FF2B5EF4-FFF2-40B4-BE49-F238E27FC236}">
                <a16:creationId xmlns:a16="http://schemas.microsoft.com/office/drawing/2014/main" id="{500CD61F-6CB4-402F-A612-C8902A19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62" y="997699"/>
            <a:ext cx="2464975" cy="3279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Mục này có hình ảnh của: Duck">
            <a:extLst>
              <a:ext uri="{FF2B5EF4-FFF2-40B4-BE49-F238E27FC236}">
                <a16:creationId xmlns:a16="http://schemas.microsoft.com/office/drawing/2014/main" id="{3327F113-79B1-4FEC-AEDB-4A5DBD31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013610"/>
            <a:ext cx="2247900" cy="3152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làm tranh sáng tạo cho trẻ mầm non đơn giản mà đẹp">
            <a:extLst>
              <a:ext uri="{FF2B5EF4-FFF2-40B4-BE49-F238E27FC236}">
                <a16:creationId xmlns:a16="http://schemas.microsoft.com/office/drawing/2014/main" id="{F733C7B9-F881-4A6F-BD01-7C0BE96E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4" y="1409872"/>
            <a:ext cx="3654870" cy="2678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1015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D0BBAAE-E401-49A7-921C-2CB296989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03" y="-259307"/>
            <a:ext cx="11505063" cy="7465325"/>
          </a:xfrm>
          <a:prstGeom prst="rect">
            <a:avLst/>
          </a:prstGeom>
        </p:spPr>
      </p:pic>
      <p:sp>
        <p:nvSpPr>
          <p:cNvPr id="13" name="内容占位符 4">
            <a:extLst>
              <a:ext uri="{FF2B5EF4-FFF2-40B4-BE49-F238E27FC236}">
                <a16:creationId xmlns:a16="http://schemas.microsoft.com/office/drawing/2014/main" id="{2D7CBD27-0395-4B87-AA6A-877F412917D0}"/>
              </a:ext>
            </a:extLst>
          </p:cNvPr>
          <p:cNvSpPr txBox="1">
            <a:spLocks/>
          </p:cNvSpPr>
          <p:nvPr/>
        </p:nvSpPr>
        <p:spPr>
          <a:xfrm>
            <a:off x="2242014" y="2728719"/>
            <a:ext cx="6447828" cy="2855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trong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tranh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vẽ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là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hình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ảnh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phản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ánh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trong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cuộc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sống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Mỗi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có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đặc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điểm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hình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dáng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màu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sắc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khác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nhau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dựa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trên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hình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ảnh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trong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cuộc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sống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</a:t>
            </a: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Chúng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ta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có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thể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sử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dụng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đa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dang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các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chất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liệu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để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sản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phẩm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trở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nên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sinh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động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và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phong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phú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hơn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!</a:t>
            </a:r>
            <a:endParaRPr lang="zh-CN" altLang="en-US" sz="1800" dirty="0">
              <a:solidFill>
                <a:srgbClr val="FF000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endParaRPr lang="zh-CN" altLang="en-US" sz="1800" dirty="0">
              <a:solidFill>
                <a:srgbClr val="FF000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40AB006-7027-42B0-82D3-973BF86DCCB6}"/>
              </a:ext>
            </a:extLst>
          </p:cNvPr>
          <p:cNvSpPr txBox="1"/>
          <p:nvPr/>
        </p:nvSpPr>
        <p:spPr>
          <a:xfrm>
            <a:off x="3561547" y="2077613"/>
            <a:ext cx="301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Ghi</a:t>
            </a:r>
            <a:r>
              <a:rPr lang="en-US" altLang="zh-CN" sz="2800" b="1" dirty="0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nhớ</a:t>
            </a:r>
            <a:endParaRPr lang="zh-CN" altLang="en-US" dirty="0"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54079A7-D90B-4F98-A29D-DC053FE461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07" y="2813556"/>
            <a:ext cx="5605057" cy="40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16147" y="2442500"/>
            <a:ext cx="2098859" cy="2393759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4917" y="3152225"/>
            <a:ext cx="5219464" cy="37275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5" y="4236854"/>
            <a:ext cx="3669603" cy="2621145"/>
          </a:xfrm>
          <a:prstGeom prst="rect">
            <a:avLst/>
          </a:prstGeom>
        </p:spPr>
      </p:pic>
      <p:sp>
        <p:nvSpPr>
          <p:cNvPr id="18" name="内容占位符 4">
            <a:extLst>
              <a:ext uri="{FF2B5EF4-FFF2-40B4-BE49-F238E27FC236}">
                <a16:creationId xmlns:a16="http://schemas.microsoft.com/office/drawing/2014/main" id="{42CDFC99-374F-4C17-8D29-AE4C40CB562A}"/>
              </a:ext>
            </a:extLst>
          </p:cNvPr>
          <p:cNvSpPr txBox="1">
            <a:spLocks/>
          </p:cNvSpPr>
          <p:nvPr/>
        </p:nvSpPr>
        <p:spPr>
          <a:xfrm>
            <a:off x="2648452" y="1630696"/>
            <a:ext cx="7437244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Kiến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tạo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</a:p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kiến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thức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kĩ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năng</a:t>
            </a:r>
            <a:endParaRPr lang="en-US" altLang="zh-CN" sz="60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20" name="文本框 22">
            <a:extLst>
              <a:ext uri="{FF2B5EF4-FFF2-40B4-BE49-F238E27FC236}">
                <a16:creationId xmlns:a16="http://schemas.microsoft.com/office/drawing/2014/main" id="{993DD510-2766-4B93-B1FB-B4F9D4A09C87}"/>
              </a:ext>
            </a:extLst>
          </p:cNvPr>
          <p:cNvSpPr txBox="1"/>
          <p:nvPr/>
        </p:nvSpPr>
        <p:spPr>
          <a:xfrm>
            <a:off x="4158308" y="795188"/>
            <a:ext cx="4157303" cy="9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Hoạt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</a:t>
            </a: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động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2</a:t>
            </a:r>
            <a:endParaRPr lang="zh-CN" altLang="en-US" sz="48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81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25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522FB-58E2-4F8B-A920-178C09180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46" y="1701867"/>
            <a:ext cx="3610270" cy="2414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9F5B3-1862-4E4C-8646-3AA9636C5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178" y="1676816"/>
            <a:ext cx="3401643" cy="24028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30F59-3D4E-4238-8D3D-732BDD6647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583" y="1676816"/>
            <a:ext cx="3665091" cy="2350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D56811-9DAE-4D9E-B1A2-87AD70B3B3D2}"/>
              </a:ext>
            </a:extLst>
          </p:cNvPr>
          <p:cNvSpPr txBox="1"/>
          <p:nvPr/>
        </p:nvSpPr>
        <p:spPr>
          <a:xfrm>
            <a:off x="2428948" y="616604"/>
            <a:ext cx="39324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hiện</a:t>
            </a:r>
            <a:endParaRPr lang="en-US" sz="28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E61E34-A477-459E-8385-F9FED54E7CB8}"/>
              </a:ext>
            </a:extLst>
          </p:cNvPr>
          <p:cNvSpPr txBox="1"/>
          <p:nvPr/>
        </p:nvSpPr>
        <p:spPr>
          <a:xfrm>
            <a:off x="763578" y="4530257"/>
            <a:ext cx="245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ndrogyne" panose="02040603050506020204" pitchFamily="18" charset="0"/>
              </a:rPr>
              <a:t>B</a:t>
            </a:r>
            <a:r>
              <a:rPr lang="vi-VN" sz="2000" dirty="0"/>
              <a:t>ư</a:t>
            </a:r>
            <a:r>
              <a:rPr lang="en-US" sz="2000" dirty="0" err="1">
                <a:latin typeface="UTM Androgyne" panose="02040603050506020204" pitchFamily="18" charset="0"/>
              </a:rPr>
              <a:t>ớc</a:t>
            </a:r>
            <a:r>
              <a:rPr lang="en-US" sz="2000" dirty="0">
                <a:latin typeface="UTM Androgyne" panose="02040603050506020204" pitchFamily="18" charset="0"/>
              </a:rPr>
              <a:t> 1: </a:t>
            </a:r>
            <a:r>
              <a:rPr lang="en-US" sz="2000" dirty="0" err="1">
                <a:latin typeface="UTM Androgyne" panose="02040603050506020204" pitchFamily="18" charset="0"/>
              </a:rPr>
              <a:t>Vẽ</a:t>
            </a:r>
            <a:r>
              <a:rPr lang="en-US" sz="2000" dirty="0"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latin typeface="UTM Androgyne" panose="02040603050506020204" pitchFamily="18" charset="0"/>
              </a:rPr>
              <a:t>vật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bằng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hình</a:t>
            </a:r>
            <a:r>
              <a:rPr lang="en-US" sz="2000" dirty="0">
                <a:latin typeface="UTM Androgyne" panose="02040603050506020204" pitchFamily="18" charset="0"/>
              </a:rPr>
              <a:t> c</a:t>
            </a:r>
            <a:r>
              <a:rPr lang="vi-VN" sz="2000" dirty="0">
                <a:latin typeface="UTM Androgyne" panose="02040603050506020204" pitchFamily="18" charset="0"/>
              </a:rPr>
              <a:t>ơ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bản</a:t>
            </a:r>
            <a:endParaRPr lang="en-US" sz="2000" dirty="0">
              <a:latin typeface="UTM Androgyne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84F27-94F6-45FA-A168-98D2419E5EB4}"/>
              </a:ext>
            </a:extLst>
          </p:cNvPr>
          <p:cNvSpPr txBox="1"/>
          <p:nvPr/>
        </p:nvSpPr>
        <p:spPr>
          <a:xfrm>
            <a:off x="4661059" y="4530257"/>
            <a:ext cx="245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ndrogyne" panose="02040603050506020204" pitchFamily="18" charset="0"/>
              </a:rPr>
              <a:t>B</a:t>
            </a:r>
            <a:r>
              <a:rPr lang="vi-VN" sz="2000" dirty="0"/>
              <a:t>ư</a:t>
            </a:r>
            <a:r>
              <a:rPr lang="en-US" sz="2000" dirty="0" err="1">
                <a:latin typeface="UTM Androgyne" panose="02040603050506020204" pitchFamily="18" charset="0"/>
              </a:rPr>
              <a:t>ớc</a:t>
            </a:r>
            <a:r>
              <a:rPr lang="en-US" sz="2000" dirty="0">
                <a:latin typeface="UTM Androgyne" panose="02040603050506020204" pitchFamily="18" charset="0"/>
              </a:rPr>
              <a:t> 2: </a:t>
            </a:r>
            <a:r>
              <a:rPr lang="en-US" sz="2000" dirty="0" err="1">
                <a:latin typeface="UTM Androgyne" panose="02040603050506020204" pitchFamily="18" charset="0"/>
              </a:rPr>
              <a:t>Vẽ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thêm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họa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tiết</a:t>
            </a:r>
            <a:endParaRPr lang="en-US" sz="2000" dirty="0">
              <a:latin typeface="UTM Androgyne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B67FEE-7BEA-49EA-87C8-F1946ED3E878}"/>
              </a:ext>
            </a:extLst>
          </p:cNvPr>
          <p:cNvSpPr txBox="1"/>
          <p:nvPr/>
        </p:nvSpPr>
        <p:spPr>
          <a:xfrm>
            <a:off x="8402821" y="4586126"/>
            <a:ext cx="2926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ndrogyne" panose="02040603050506020204" pitchFamily="18" charset="0"/>
              </a:rPr>
              <a:t>B</a:t>
            </a:r>
            <a:r>
              <a:rPr lang="vi-VN" sz="2000" dirty="0"/>
              <a:t>ư</a:t>
            </a:r>
            <a:r>
              <a:rPr lang="en-US" sz="2000" dirty="0" err="1">
                <a:latin typeface="UTM Androgyne" panose="02040603050506020204" pitchFamily="18" charset="0"/>
              </a:rPr>
              <a:t>ớc</a:t>
            </a:r>
            <a:r>
              <a:rPr lang="en-US" sz="2000" dirty="0">
                <a:latin typeface="UTM Androgyne" panose="02040603050506020204" pitchFamily="18" charset="0"/>
              </a:rPr>
              <a:t> 3: </a:t>
            </a:r>
            <a:r>
              <a:rPr lang="en-US" sz="2000" dirty="0" err="1">
                <a:latin typeface="UTM Androgyne" panose="02040603050506020204" pitchFamily="18" charset="0"/>
              </a:rPr>
              <a:t>Vẽ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màu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và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hoàn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thiện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sản</a:t>
            </a:r>
            <a:r>
              <a:rPr lang="en-US" sz="2000" dirty="0"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latin typeface="UTM Androgyne" panose="02040603050506020204" pitchFamily="18" charset="0"/>
              </a:rPr>
              <a:t>phẩm</a:t>
            </a:r>
            <a:endParaRPr lang="en-US" sz="2000" dirty="0"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9F2264F-121A-4FAD-95D1-1AE900FF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A32D067-D31E-4317-9260-36BD873AB8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5EBE4C-7206-4E6A-885B-8F551A465A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DFE55E-912D-43E3-8B32-33A7B2AB3E65}"/>
              </a:ext>
            </a:extLst>
          </p:cNvPr>
          <p:cNvSpPr txBox="1"/>
          <p:nvPr/>
        </p:nvSpPr>
        <p:spPr>
          <a:xfrm>
            <a:off x="2212716" y="512455"/>
            <a:ext cx="46678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khảo</a:t>
            </a:r>
            <a:endParaRPr lang="en-US" sz="28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3074" name="Picture 2" descr="130 Đất nặn ý tưởng | đất sét, hướng dẫn làm kẹo mềm, fondant figures">
            <a:extLst>
              <a:ext uri="{FF2B5EF4-FFF2-40B4-BE49-F238E27FC236}">
                <a16:creationId xmlns:a16="http://schemas.microsoft.com/office/drawing/2014/main" id="{0A0E619A-A0E4-49ED-96FE-0692B4DD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6" y="1310071"/>
            <a:ext cx="3479538" cy="2366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Mục này có hình ảnh của: ">
            <a:extLst>
              <a:ext uri="{FF2B5EF4-FFF2-40B4-BE49-F238E27FC236}">
                <a16:creationId xmlns:a16="http://schemas.microsoft.com/office/drawing/2014/main" id="{C8DD7778-7229-438E-A925-2B29A97B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95802" y="708249"/>
            <a:ext cx="2247900" cy="3451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2645DCA-0A24-4657-8601-D9F80B7C8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r="9646"/>
          <a:stretch/>
        </p:blipFill>
        <p:spPr bwMode="auto">
          <a:xfrm>
            <a:off x="415032" y="4210959"/>
            <a:ext cx="3380250" cy="2366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BAD7485-80A2-4DF5-A679-029E3938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/>
          <a:stretch/>
        </p:blipFill>
        <p:spPr bwMode="auto">
          <a:xfrm>
            <a:off x="4419518" y="1302470"/>
            <a:ext cx="3006557" cy="2366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276C5E6-E9AE-4A85-9CB2-CA474E69A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300537" y="4063139"/>
            <a:ext cx="3590925" cy="2662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86" name="Picture 14" descr="Mục này có hình ảnh của: Российский Сервис Онлайн-Дневников">
            <a:extLst>
              <a:ext uri="{FF2B5EF4-FFF2-40B4-BE49-F238E27FC236}">
                <a16:creationId xmlns:a16="http://schemas.microsoft.com/office/drawing/2014/main" id="{2450699A-A171-4856-8D3B-6EFD7D375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293981" y="4024800"/>
            <a:ext cx="3662850" cy="27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8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16147" y="2442500"/>
            <a:ext cx="2098859" cy="2393759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4917" y="3152225"/>
            <a:ext cx="5219464" cy="37275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5" y="4236854"/>
            <a:ext cx="3669603" cy="2621145"/>
          </a:xfrm>
          <a:prstGeom prst="rect">
            <a:avLst/>
          </a:prstGeom>
        </p:spPr>
      </p:pic>
      <p:sp>
        <p:nvSpPr>
          <p:cNvPr id="18" name="内容占位符 4">
            <a:extLst>
              <a:ext uri="{FF2B5EF4-FFF2-40B4-BE49-F238E27FC236}">
                <a16:creationId xmlns:a16="http://schemas.microsoft.com/office/drawing/2014/main" id="{42CDFC99-374F-4C17-8D29-AE4C40CB562A}"/>
              </a:ext>
            </a:extLst>
          </p:cNvPr>
          <p:cNvSpPr txBox="1">
            <a:spLocks/>
          </p:cNvSpPr>
          <p:nvPr/>
        </p:nvSpPr>
        <p:spPr>
          <a:xfrm>
            <a:off x="2770174" y="2422390"/>
            <a:ext cx="8206361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Luyện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tập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sáng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tạo</a:t>
            </a:r>
            <a:endParaRPr lang="en-US" altLang="zh-CN" sz="60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20" name="文本框 22">
            <a:extLst>
              <a:ext uri="{FF2B5EF4-FFF2-40B4-BE49-F238E27FC236}">
                <a16:creationId xmlns:a16="http://schemas.microsoft.com/office/drawing/2014/main" id="{993DD510-2766-4B93-B1FB-B4F9D4A09C87}"/>
              </a:ext>
            </a:extLst>
          </p:cNvPr>
          <p:cNvSpPr txBox="1"/>
          <p:nvPr/>
        </p:nvSpPr>
        <p:spPr>
          <a:xfrm>
            <a:off x="4136678" y="1799420"/>
            <a:ext cx="4157303" cy="9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Hoạt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</a:t>
            </a: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động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3</a:t>
            </a:r>
            <a:endParaRPr lang="zh-CN" altLang="en-US" sz="48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59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25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72E03B0-92C1-477E-B4C6-E3EC527C2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CAF5ABA-4EB5-4D2B-B4DC-5FBC6E990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91" y="-908644"/>
            <a:ext cx="9478729" cy="71052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9E8E81-E03E-4082-891C-00C3E9F8FB07}"/>
              </a:ext>
            </a:extLst>
          </p:cNvPr>
          <p:cNvSpPr txBox="1"/>
          <p:nvPr/>
        </p:nvSpPr>
        <p:spPr>
          <a:xfrm>
            <a:off x="3064705" y="3049021"/>
            <a:ext cx="7061152" cy="987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hãy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vẽ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cắt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dán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nặn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tạo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hình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theo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ý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thích</a:t>
            </a:r>
            <a:r>
              <a:rPr lang="zh-CN" altLang="en-US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58C7DA-B488-42C4-A553-15DE45268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649" y="2696235"/>
            <a:ext cx="6418679" cy="45369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29162D-1D9A-4DE0-BFFD-DE85AF152C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E597E2-A333-414C-94A9-B769D6922E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6EB683-430C-41D6-AE1D-28CE263515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8146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16147" y="2442500"/>
            <a:ext cx="2098859" cy="2393759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4917" y="3152225"/>
            <a:ext cx="5219464" cy="37275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5" y="4236854"/>
            <a:ext cx="3669603" cy="2621145"/>
          </a:xfrm>
          <a:prstGeom prst="rect">
            <a:avLst/>
          </a:prstGeom>
        </p:spPr>
      </p:pic>
      <p:sp>
        <p:nvSpPr>
          <p:cNvPr id="18" name="内容占位符 4">
            <a:extLst>
              <a:ext uri="{FF2B5EF4-FFF2-40B4-BE49-F238E27FC236}">
                <a16:creationId xmlns:a16="http://schemas.microsoft.com/office/drawing/2014/main" id="{42CDFC99-374F-4C17-8D29-AE4C40CB562A}"/>
              </a:ext>
            </a:extLst>
          </p:cNvPr>
          <p:cNvSpPr txBox="1">
            <a:spLocks/>
          </p:cNvSpPr>
          <p:nvPr/>
        </p:nvSpPr>
        <p:spPr>
          <a:xfrm>
            <a:off x="2770174" y="2422390"/>
            <a:ext cx="8206361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Phân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tích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đánh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giá</a:t>
            </a:r>
            <a:endParaRPr lang="en-US" altLang="zh-CN" sz="60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20" name="文本框 22">
            <a:extLst>
              <a:ext uri="{FF2B5EF4-FFF2-40B4-BE49-F238E27FC236}">
                <a16:creationId xmlns:a16="http://schemas.microsoft.com/office/drawing/2014/main" id="{993DD510-2766-4B93-B1FB-B4F9D4A09C87}"/>
              </a:ext>
            </a:extLst>
          </p:cNvPr>
          <p:cNvSpPr txBox="1"/>
          <p:nvPr/>
        </p:nvSpPr>
        <p:spPr>
          <a:xfrm>
            <a:off x="4136678" y="1799420"/>
            <a:ext cx="4157303" cy="9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Hoạt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</a:t>
            </a: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động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4</a:t>
            </a:r>
            <a:endParaRPr lang="zh-CN" altLang="en-US" sz="48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04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25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55B6457-F0DD-4B5B-8A70-8038B36073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34276" y="494749"/>
            <a:ext cx="6612409" cy="66124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F9D0E70-9604-4FDD-99F0-5FB561D3E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218" y="1199413"/>
            <a:ext cx="7948648" cy="5203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8DD84D-E4D0-416F-940E-00E39DD00B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BFE564-1443-4985-8D60-59E9DD8B53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464318-5859-4C90-A69F-85CFD37F79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6E18F243-B054-4C40-8938-4D5204F42875}"/>
              </a:ext>
            </a:extLst>
          </p:cNvPr>
          <p:cNvSpPr txBox="1"/>
          <p:nvPr/>
        </p:nvSpPr>
        <p:spPr>
          <a:xfrm>
            <a:off x="5368412" y="2715941"/>
            <a:ext cx="5486401" cy="987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hãy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chia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sẻ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sản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phẩm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bè</a:t>
            </a:r>
            <a:r>
              <a:rPr lang="zh-CN" altLang="en-US" sz="24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27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16147" y="2442500"/>
            <a:ext cx="2098859" cy="2393759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4917" y="3152225"/>
            <a:ext cx="5219464" cy="37275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5" y="4236854"/>
            <a:ext cx="3669603" cy="2621145"/>
          </a:xfrm>
          <a:prstGeom prst="rect">
            <a:avLst/>
          </a:prstGeom>
        </p:spPr>
      </p:pic>
      <p:sp>
        <p:nvSpPr>
          <p:cNvPr id="18" name="内容占位符 4">
            <a:extLst>
              <a:ext uri="{FF2B5EF4-FFF2-40B4-BE49-F238E27FC236}">
                <a16:creationId xmlns:a16="http://schemas.microsoft.com/office/drawing/2014/main" id="{42CDFC99-374F-4C17-8D29-AE4C40CB562A}"/>
              </a:ext>
            </a:extLst>
          </p:cNvPr>
          <p:cNvSpPr txBox="1">
            <a:spLocks/>
          </p:cNvSpPr>
          <p:nvPr/>
        </p:nvSpPr>
        <p:spPr>
          <a:xfrm>
            <a:off x="2770174" y="2422390"/>
            <a:ext cx="8206361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Vận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dụng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phát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triển</a:t>
            </a:r>
            <a:endParaRPr lang="en-US" altLang="zh-CN" sz="60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20" name="文本框 22">
            <a:extLst>
              <a:ext uri="{FF2B5EF4-FFF2-40B4-BE49-F238E27FC236}">
                <a16:creationId xmlns:a16="http://schemas.microsoft.com/office/drawing/2014/main" id="{993DD510-2766-4B93-B1FB-B4F9D4A09C87}"/>
              </a:ext>
            </a:extLst>
          </p:cNvPr>
          <p:cNvSpPr txBox="1"/>
          <p:nvPr/>
        </p:nvSpPr>
        <p:spPr>
          <a:xfrm>
            <a:off x="4136678" y="1799420"/>
            <a:ext cx="4157303" cy="9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Hoạt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</a:t>
            </a: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động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5</a:t>
            </a:r>
            <a:endParaRPr lang="zh-CN" altLang="en-US" sz="48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91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25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A168A8-B00D-4475-81ED-F59474366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2" y="796066"/>
            <a:ext cx="8887106" cy="626326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40AB006-7027-42B0-82D3-973BF86DCCB6}"/>
              </a:ext>
            </a:extLst>
          </p:cNvPr>
          <p:cNvSpPr txBox="1"/>
          <p:nvPr/>
        </p:nvSpPr>
        <p:spPr>
          <a:xfrm>
            <a:off x="2161283" y="2914607"/>
            <a:ext cx="4485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KHỞI ĐỘNG</a:t>
            </a:r>
            <a:endParaRPr lang="zh-CN" altLang="en-US" sz="3200" dirty="0"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353F75B-07E4-4101-8C8D-1FA2A02E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55" y="1404124"/>
            <a:ext cx="8887106" cy="62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3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87D2483-DCDE-4623-8EBA-4C15A26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63" y="948889"/>
            <a:ext cx="2577862" cy="35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ục này có hình ảnh của: ">
            <a:extLst>
              <a:ext uri="{FF2B5EF4-FFF2-40B4-BE49-F238E27FC236}">
                <a16:creationId xmlns:a16="http://schemas.microsoft.com/office/drawing/2014/main" id="{1CF1BBCF-BF75-4612-9D68-0BBE17CE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60" y="948889"/>
            <a:ext cx="2577862" cy="34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ục này có hình ảnh của: Plastic bottles don’t belong in the trash. Here are 45 insanely creative ways to use them at home">
            <a:extLst>
              <a:ext uri="{FF2B5EF4-FFF2-40B4-BE49-F238E27FC236}">
                <a16:creationId xmlns:a16="http://schemas.microsoft.com/office/drawing/2014/main" id="{5FF4B042-48D5-41C1-8A14-66E24717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51" y="948889"/>
            <a:ext cx="3514859" cy="35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A345C-CB1B-4C77-BE19-ACF26F1BACDD}"/>
              </a:ext>
            </a:extLst>
          </p:cNvPr>
          <p:cNvSpPr txBox="1"/>
          <p:nvPr/>
        </p:nvSpPr>
        <p:spPr>
          <a:xfrm>
            <a:off x="2770496" y="5308979"/>
            <a:ext cx="8106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hành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sáng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tạo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phẩm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chất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liệu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khác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19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2" b="56094"/>
          <a:stretch/>
        </p:blipFill>
        <p:spPr>
          <a:xfrm>
            <a:off x="1975229" y="345995"/>
            <a:ext cx="8977258" cy="5153784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:a16="http://schemas.microsoft.com/office/drawing/2014/main" id="{9886CF86-8171-4E8F-811D-73D2B3D35089}"/>
              </a:ext>
            </a:extLst>
          </p:cNvPr>
          <p:cNvSpPr txBox="1">
            <a:spLocks/>
          </p:cNvSpPr>
          <p:nvPr/>
        </p:nvSpPr>
        <p:spPr>
          <a:xfrm>
            <a:off x="3331112" y="2921679"/>
            <a:ext cx="5818264" cy="13383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Xin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chào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tạm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biệt</a:t>
            </a:r>
            <a:endParaRPr lang="en-US" altLang="zh-CN" sz="3600" dirty="0">
              <a:solidFill>
                <a:srgbClr val="FF000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và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hẹn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gặp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lại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các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em</a:t>
            </a:r>
            <a:r>
              <a:rPr lang="en-US" altLang="zh-CN" sz="36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!</a:t>
            </a:r>
            <a:endParaRPr lang="zh-CN" altLang="en-US" sz="3600" dirty="0">
              <a:solidFill>
                <a:srgbClr val="FF000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6010DD-BDD4-4D3B-AE27-7D8B345ED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450" y="3774491"/>
            <a:ext cx="4317610" cy="30835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0E2D97-708D-483C-89E6-CA75735D5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29" y="1434452"/>
            <a:ext cx="5917300" cy="5917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55A44C-AA5B-43A3-861F-1D6C50A459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4EF270-1129-4D62-B5E1-16B047DF1E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90AC76-50DB-4CE7-A2CF-4CE784552A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- Nhà Em Có Con Gà Trống">
            <a:hlinkClick r:id="" action="ppaction://media"/>
            <a:extLst>
              <a:ext uri="{FF2B5EF4-FFF2-40B4-BE49-F238E27FC236}">
                <a16:creationId xmlns:a16="http://schemas.microsoft.com/office/drawing/2014/main" id="{25B2C89C-81C4-4E7D-A4F6-EB8AFFB84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0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127C37-EC1D-4883-8D07-8A42077CD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25" y="362498"/>
            <a:ext cx="9095939" cy="71312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D891B29-B024-4AD9-AFB2-6CA914EB3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52" y="1363010"/>
            <a:ext cx="2484932" cy="17558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54079A7-D90B-4F98-A29D-DC053FE46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01" y="2733929"/>
            <a:ext cx="5705736" cy="4079876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:a16="http://schemas.microsoft.com/office/drawing/2014/main" id="{8D8A4C1A-A1D9-49BF-BF63-BA40E1725972}"/>
              </a:ext>
            </a:extLst>
          </p:cNvPr>
          <p:cNvSpPr txBox="1">
            <a:spLocks/>
          </p:cNvSpPr>
          <p:nvPr/>
        </p:nvSpPr>
        <p:spPr>
          <a:xfrm>
            <a:off x="4009526" y="1428889"/>
            <a:ext cx="5922058" cy="87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54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BÀI 1</a:t>
            </a:r>
          </a:p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54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 NUÔI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26601E6-8565-4E9D-94C5-1DB0502E8E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139C1AB-A57B-48E4-8473-814FD23A40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457023" y="-344526"/>
            <a:ext cx="5121664" cy="22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78" y="849775"/>
            <a:ext cx="8601823" cy="5646035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:a16="http://schemas.microsoft.com/office/drawing/2014/main" id="{9886CF86-8171-4E8F-811D-73D2B3D35089}"/>
              </a:ext>
            </a:extLst>
          </p:cNvPr>
          <p:cNvSpPr txBox="1">
            <a:spLocks/>
          </p:cNvSpPr>
          <p:nvPr/>
        </p:nvSpPr>
        <p:spPr>
          <a:xfrm>
            <a:off x="2050981" y="191232"/>
            <a:ext cx="4366713" cy="6146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Chuẩn</a:t>
            </a:r>
            <a:r>
              <a:rPr lang="en-US" altLang="zh-CN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bị</a:t>
            </a:r>
            <a:r>
              <a:rPr lang="en-US" altLang="zh-CN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đồ</a:t>
            </a:r>
            <a:r>
              <a:rPr lang="en-US" altLang="zh-CN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dùng</a:t>
            </a:r>
            <a:endParaRPr lang="zh-CN" alt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70E2D97-708D-483C-89E6-CA75735D5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08" y="3810959"/>
            <a:ext cx="5917300" cy="41787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6010DD-BDD4-4D3B-AE27-7D8B345ED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40061" y="1098878"/>
            <a:ext cx="9329452" cy="65884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8D2C2D-AC55-4C22-8082-3AACDE2A32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B5B8A2-7C5B-4924-9A8A-B6219FE8A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F7AE02-D970-4EA2-9FC8-3FB725E0C9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13" name="Picture 12" descr="A picture containing writing implement, stationary, pencil, cosmetic&#10;&#10;Description automatically generated">
            <a:extLst>
              <a:ext uri="{FF2B5EF4-FFF2-40B4-BE49-F238E27FC236}">
                <a16:creationId xmlns:a16="http://schemas.microsoft.com/office/drawing/2014/main" id="{9684251B-E9C5-477D-927B-B6527AE62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50" b="93500" l="9500" r="93167">
                        <a14:foregroundMark x1="85333" y1="15250" x2="92500" y2="8000"/>
                        <a14:foregroundMark x1="92500" y1="8000" x2="93333" y2="7750"/>
                        <a14:foregroundMark x1="9500" y1="93500" x2="11833" y2="8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1566" y="1492687"/>
            <a:ext cx="2424830" cy="1616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-up of a credit card&#10;&#10;Description automatically generated with low confidence">
            <a:extLst>
              <a:ext uri="{FF2B5EF4-FFF2-40B4-BE49-F238E27FC236}">
                <a16:creationId xmlns:a16="http://schemas.microsoft.com/office/drawing/2014/main" id="{8E3DC490-ED01-4A3D-8C01-14F9A77C5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000" r="93000">
                        <a14:foregroundMark x1="3000" y1="43833" x2="3000" y2="57667"/>
                        <a14:foregroundMark x1="3000" y1="57667" x2="4833" y2="61500"/>
                        <a14:foregroundMark x1="92333" y1="37833" x2="93000" y2="5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270" y="1552168"/>
            <a:ext cx="1703671" cy="1703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Mĩ Thuật 1 (Bộ Sách Chân Trời Sáng Tạo) | Tiki">
            <a:extLst>
              <a:ext uri="{FF2B5EF4-FFF2-40B4-BE49-F238E27FC236}">
                <a16:creationId xmlns:a16="http://schemas.microsoft.com/office/drawing/2014/main" id="{D6C50B51-305A-41E8-9BBA-FCC91E71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1447" r="15110" b="1809"/>
          <a:stretch/>
        </p:blipFill>
        <p:spPr bwMode="auto">
          <a:xfrm>
            <a:off x="3113058" y="1452023"/>
            <a:ext cx="1495851" cy="20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ở vẽ lò xo xé thuận tiện A3 - 20 tờ KLong-MS711 - Sổ Klong">
            <a:extLst>
              <a:ext uri="{FF2B5EF4-FFF2-40B4-BE49-F238E27FC236}">
                <a16:creationId xmlns:a16="http://schemas.microsoft.com/office/drawing/2014/main" id="{DCDCCBD9-4E6D-4432-A78B-38E04E69A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14331" r="2874" b="15515"/>
          <a:stretch/>
        </p:blipFill>
        <p:spPr bwMode="auto">
          <a:xfrm>
            <a:off x="2966576" y="3724289"/>
            <a:ext cx="2630529" cy="1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áp màu pentel 50 màu">
            <a:extLst>
              <a:ext uri="{FF2B5EF4-FFF2-40B4-BE49-F238E27FC236}">
                <a16:creationId xmlns:a16="http://schemas.microsoft.com/office/drawing/2014/main" id="{AD074F96-B7E6-4A84-9AE6-BC3BC656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00" b="96400" l="875" r="97668">
                        <a14:foregroundMark x1="10204" y1="22400" x2="15160" y2="57600"/>
                        <a14:foregroundMark x1="1458" y1="19600" x2="8746" y2="64000"/>
                        <a14:foregroundMark x1="8746" y1="64000" x2="8746" y2="65200"/>
                        <a14:foregroundMark x1="1166" y1="18800" x2="29446" y2="14000"/>
                        <a14:foregroundMark x1="35569" y1="10800" x2="59767" y2="4400"/>
                        <a14:foregroundMark x1="72595" y1="40400" x2="90379" y2="52400"/>
                        <a14:foregroundMark x1="70262" y1="37600" x2="97959" y2="44400"/>
                        <a14:foregroundMark x1="96210" y1="49200" x2="89504" y2="94400"/>
                        <a14:foregroundMark x1="89504" y1="94400" x2="88921" y2="94800"/>
                        <a14:foregroundMark x1="93878" y1="75600" x2="9242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94" y="3255839"/>
            <a:ext cx="3242483" cy="23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51A1575-D83A-4D28-B675-18E005A68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BD686E5-AADB-4530-A8A7-1D809A8C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27549" r="17572" b="25737"/>
          <a:stretch/>
        </p:blipFill>
        <p:spPr>
          <a:xfrm>
            <a:off x="1992573" y="855153"/>
            <a:ext cx="9157648" cy="51476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6895A4-5B43-475E-AAE1-65991DD87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51" y="3326163"/>
            <a:ext cx="5259139" cy="3755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D1FCC2-AF90-4BA2-9456-E7F2FFABF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0661" y="4501862"/>
            <a:ext cx="3145358" cy="2222502"/>
          </a:xfrm>
          <a:prstGeom prst="rect">
            <a:avLst/>
          </a:prstGeom>
        </p:spPr>
      </p:pic>
      <p:sp>
        <p:nvSpPr>
          <p:cNvPr id="13" name="标题 3">
            <a:extLst>
              <a:ext uri="{FF2B5EF4-FFF2-40B4-BE49-F238E27FC236}">
                <a16:creationId xmlns:a16="http://schemas.microsoft.com/office/drawing/2014/main" id="{95813402-234E-4554-AD07-93F5149B38FF}"/>
              </a:ext>
            </a:extLst>
          </p:cNvPr>
          <p:cNvSpPr txBox="1">
            <a:spLocks/>
          </p:cNvSpPr>
          <p:nvPr/>
        </p:nvSpPr>
        <p:spPr>
          <a:xfrm>
            <a:off x="2235626" y="2744697"/>
            <a:ext cx="287655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spcBef>
                <a:spcPct val="30000"/>
              </a:spcBef>
              <a:spcAft>
                <a:spcPts val="30"/>
              </a:spcAft>
            </a:pPr>
            <a:r>
              <a:rPr lang="en-US" altLang="zh-CN" sz="2800" b="1" dirty="0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YÊU CẦU</a:t>
            </a:r>
          </a:p>
          <a:p>
            <a:pPr algn="ctr">
              <a:lnSpc>
                <a:spcPct val="130000"/>
              </a:lnSpc>
              <a:spcBef>
                <a:spcPct val="30000"/>
              </a:spcBef>
              <a:spcAft>
                <a:spcPts val="30"/>
              </a:spcAft>
            </a:pPr>
            <a:r>
              <a:rPr lang="en-US" altLang="zh-CN" sz="2800" b="1" dirty="0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CẦN ĐẠT</a:t>
            </a:r>
            <a:endParaRPr lang="zh-CN" altLang="en-US" sz="2800" b="1" dirty="0"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5" name="内容占位符 4">
            <a:extLst>
              <a:ext uri="{FF2B5EF4-FFF2-40B4-BE49-F238E27FC236}">
                <a16:creationId xmlns:a16="http://schemas.microsoft.com/office/drawing/2014/main" id="{B639E4AB-FEDB-4AC8-8BEF-B0FEE690ED8C}"/>
              </a:ext>
            </a:extLst>
          </p:cNvPr>
          <p:cNvSpPr txBox="1">
            <a:spLocks/>
          </p:cNvSpPr>
          <p:nvPr/>
        </p:nvSpPr>
        <p:spPr>
          <a:xfrm>
            <a:off x="4796338" y="1607945"/>
            <a:ext cx="5507715" cy="2801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1.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Nhận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được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một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đặc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điểm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hình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dáng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</a:t>
            </a:r>
            <a:endParaRPr lang="en-US" altLang="zh-CN" sz="2400" dirty="0">
              <a:solidFill>
                <a:srgbClr val="0070C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  <a:p>
            <a:pPr marL="0" indent="0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2.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cách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tạo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hình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theo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ý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thích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</a:t>
            </a:r>
            <a:endParaRPr lang="en-US" altLang="zh-CN" sz="2400" dirty="0">
              <a:solidFill>
                <a:srgbClr val="0070C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  <a:p>
            <a:pPr marL="0" indent="0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3.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yêu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thương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bảo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vệ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động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và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bảo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vệ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môi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trường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</a:t>
            </a:r>
          </a:p>
          <a:p>
            <a:pPr marL="0" indent="0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4.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Giới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thiệu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và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nêu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được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sản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phẩm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của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mình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với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người</a:t>
            </a:r>
            <a:r>
              <a:rPr lang="en-US" altLang="zh-CN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thân</a:t>
            </a:r>
            <a:r>
              <a:rPr lang="zh-CN" altLang="en-US" sz="2400" dirty="0">
                <a:solidFill>
                  <a:srgbClr val="0070C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</a:t>
            </a:r>
            <a:endParaRPr lang="en-US" altLang="zh-CN" sz="2400" dirty="0">
              <a:solidFill>
                <a:srgbClr val="0070C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B75D6B9-1E23-4782-89F5-2A7AEEB9FD67}"/>
              </a:ext>
            </a:extLst>
          </p:cNvPr>
          <p:cNvCxnSpPr>
            <a:cxnSpLocks/>
          </p:cNvCxnSpPr>
          <p:nvPr/>
        </p:nvCxnSpPr>
        <p:spPr>
          <a:xfrm flipV="1">
            <a:off x="3443020" y="1902543"/>
            <a:ext cx="0" cy="536835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D3DC5DF0-BF0C-48BE-A012-1506F997C6B2}"/>
              </a:ext>
            </a:extLst>
          </p:cNvPr>
          <p:cNvCxnSpPr>
            <a:cxnSpLocks/>
          </p:cNvCxnSpPr>
          <p:nvPr/>
        </p:nvCxnSpPr>
        <p:spPr>
          <a:xfrm flipV="1">
            <a:off x="3443020" y="4113302"/>
            <a:ext cx="0" cy="536835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7AFD73E8-130C-41B1-A4C9-D6D8AB57D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BFD5C8-823B-4D9A-A2A3-A97323791E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50252EA-C766-48F3-A618-E05E7E7A78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3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5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25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2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16147" y="2442500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577177" y="2902898"/>
            <a:ext cx="4954607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Khám</a:t>
            </a:r>
            <a:r>
              <a:rPr lang="en-US" altLang="zh-CN" sz="60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60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phá</a:t>
            </a:r>
            <a:endParaRPr lang="en-US" altLang="zh-CN" sz="60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8293981" y="2653466"/>
            <a:ext cx="1303815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2354815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3863011" y="1942856"/>
            <a:ext cx="4157303" cy="9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Hoạt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</a:t>
            </a:r>
            <a:r>
              <a:rPr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động</a:t>
            </a:r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</a:rPr>
              <a:t> 1</a:t>
            </a:r>
            <a:endParaRPr lang="zh-CN" altLang="en-US" sz="48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4917" y="3152225"/>
            <a:ext cx="5219464" cy="37275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5" y="4236854"/>
            <a:ext cx="3669603" cy="262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26601E6-8565-4E9D-94C5-1DB0502E8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139C1AB-A57B-48E4-8473-814FD23A4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969489" y="-317145"/>
            <a:ext cx="5121664" cy="2214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703E4-88DB-47D6-9D27-093598198576}"/>
              </a:ext>
            </a:extLst>
          </p:cNvPr>
          <p:cNvSpPr txBox="1"/>
          <p:nvPr/>
        </p:nvSpPr>
        <p:spPr>
          <a:xfrm>
            <a:off x="2365539" y="117400"/>
            <a:ext cx="756086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Cooper Black" panose="02040603050506020204" pitchFamily="18" charset="0"/>
              </a:rPr>
              <a:t>QUAN SÁT VẬT NUÔI TRONG CUỘC SỐNG</a:t>
            </a:r>
          </a:p>
        </p:txBody>
      </p:sp>
      <p:pic>
        <p:nvPicPr>
          <p:cNvPr id="1030" name="Picture 6" descr="hình ảnh : Đứng, Động vật có vú, màu vàng, hỗn hợp, Động vật có xương sống,  giống chó, Cảnh báo, Con chó vàng, Chó jindo Hàn Quốc, Dingo, chó đường phố,">
            <a:extLst>
              <a:ext uri="{FF2B5EF4-FFF2-40B4-BE49-F238E27FC236}">
                <a16:creationId xmlns:a16="http://schemas.microsoft.com/office/drawing/2014/main" id="{F5FBF02F-7400-45F6-8FD6-1216D01B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85" y="929470"/>
            <a:ext cx="2971097" cy="3966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Mèo con – Wikipedia tiếng Việt">
            <a:extLst>
              <a:ext uri="{FF2B5EF4-FFF2-40B4-BE49-F238E27FC236}">
                <a16:creationId xmlns:a16="http://schemas.microsoft.com/office/drawing/2014/main" id="{E60312D8-077E-49B5-AA25-134083995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83" y="889051"/>
            <a:ext cx="2971097" cy="19951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ạt động nhận biết: Con gà trống">
            <a:extLst>
              <a:ext uri="{FF2B5EF4-FFF2-40B4-BE49-F238E27FC236}">
                <a16:creationId xmlns:a16="http://schemas.microsoft.com/office/drawing/2014/main" id="{9E3918D5-5A7D-49C7-BF5E-E32988850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75" y="717646"/>
            <a:ext cx="2486025" cy="183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hững hình ảnh con lợn ngộ nghĩnh và đáng yêu">
            <a:extLst>
              <a:ext uri="{FF2B5EF4-FFF2-40B4-BE49-F238E27FC236}">
                <a16:creationId xmlns:a16="http://schemas.microsoft.com/office/drawing/2014/main" id="{E84F4721-47A5-49D4-A06D-44E01E17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03" y="3034923"/>
            <a:ext cx="3191393" cy="1787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0" name="Picture 16" descr="Vịt nhà – Wikipedia tiếng Việt">
            <a:extLst>
              <a:ext uri="{FF2B5EF4-FFF2-40B4-BE49-F238E27FC236}">
                <a16:creationId xmlns:a16="http://schemas.microsoft.com/office/drawing/2014/main" id="{07C30976-BE99-4524-AA07-E38786A5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75" y="2809435"/>
            <a:ext cx="2143125" cy="214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9E4C3-582B-46BE-BFA6-BF0B39097F82}"/>
              </a:ext>
            </a:extLst>
          </p:cNvPr>
          <p:cNvSpPr txBox="1"/>
          <p:nvPr/>
        </p:nvSpPr>
        <p:spPr>
          <a:xfrm>
            <a:off x="2315569" y="5206024"/>
            <a:ext cx="7560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sát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tr</a:t>
            </a:r>
            <a:r>
              <a:rPr lang="vi-VN" sz="2000" dirty="0">
                <a:solidFill>
                  <a:srgbClr val="002060"/>
                </a:solidFill>
              </a:rPr>
              <a:t>ư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ờng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đặc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điểm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phận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giống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27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D0BBAAE-E401-49A7-921C-2CB296989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03" y="-259307"/>
            <a:ext cx="11505063" cy="7465325"/>
          </a:xfrm>
          <a:prstGeom prst="rect">
            <a:avLst/>
          </a:prstGeom>
        </p:spPr>
      </p:pic>
      <p:sp>
        <p:nvSpPr>
          <p:cNvPr id="13" name="内容占位符 4">
            <a:extLst>
              <a:ext uri="{FF2B5EF4-FFF2-40B4-BE49-F238E27FC236}">
                <a16:creationId xmlns:a16="http://schemas.microsoft.com/office/drawing/2014/main" id="{2D7CBD27-0395-4B87-AA6A-877F412917D0}"/>
              </a:ext>
            </a:extLst>
          </p:cNvPr>
          <p:cNvSpPr txBox="1">
            <a:spLocks/>
          </p:cNvSpPr>
          <p:nvPr/>
        </p:nvSpPr>
        <p:spPr>
          <a:xfrm>
            <a:off x="1975364" y="2001483"/>
            <a:ext cx="6447828" cy="2855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Mỗi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một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có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hình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dáng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đặc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điểm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và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mối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trường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sống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khác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nhau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Có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thì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sống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ở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trên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cạn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thì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sống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ở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dưới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nước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 </a:t>
            </a: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Ngoài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ra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chúng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ta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còn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thấy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có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rất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nhiều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những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khác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trong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gia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đình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như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: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trâu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bò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vẹt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ngan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ngỗng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,…</a:t>
            </a: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Chúng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giống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nhau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đều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là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những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con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vật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nuôi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trong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gia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đình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.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Khác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nhau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ở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hoạt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động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môi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trường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sống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và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các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bộ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phận</a:t>
            </a:r>
            <a:r>
              <a:rPr lang="en-US" altLang="zh-CN" sz="1800" dirty="0">
                <a:solidFill>
                  <a:srgbClr val="FF0000"/>
                </a:solidFill>
                <a:latin typeface="UTM Androgyne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,….</a:t>
            </a:r>
            <a:endParaRPr lang="zh-CN" altLang="en-US" sz="1800" dirty="0">
              <a:solidFill>
                <a:srgbClr val="FF000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endParaRPr lang="zh-CN" altLang="en-US" sz="1800" dirty="0">
              <a:solidFill>
                <a:srgbClr val="FF0000"/>
              </a:solidFill>
              <a:latin typeface="UTM Androgyne" panose="0204060305050602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40AB006-7027-42B0-82D3-973BF86DCCB6}"/>
              </a:ext>
            </a:extLst>
          </p:cNvPr>
          <p:cNvSpPr txBox="1"/>
          <p:nvPr/>
        </p:nvSpPr>
        <p:spPr>
          <a:xfrm>
            <a:off x="5199278" y="1167430"/>
            <a:ext cx="301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Ghi</a:t>
            </a:r>
            <a:r>
              <a:rPr lang="en-US" altLang="zh-CN" sz="2800" b="1" dirty="0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UTM Cooper Black" panose="02040603050506020204" pitchFamily="18" charset="0"/>
                <a:ea typeface="迷你简菱心" panose="02010609000101010101" pitchFamily="49" charset="-122"/>
                <a:cs typeface="+mn-ea"/>
                <a:sym typeface="+mn-lt"/>
              </a:rPr>
              <a:t>nhớ</a:t>
            </a:r>
            <a:endParaRPr lang="zh-CN" altLang="en-US" dirty="0">
              <a:solidFill>
                <a:srgbClr val="002060"/>
              </a:solidFill>
              <a:latin typeface="UTM Cooper Black" panose="02040603050506020204" pitchFamily="18" charset="0"/>
              <a:ea typeface="迷你简菱心" panose="0201060900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54079A7-D90B-4F98-A29D-DC053FE461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07" y="2813556"/>
            <a:ext cx="5605057" cy="40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8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/>
    </p:bldLst>
  </p:timing>
</p:sld>
</file>

<file path=ppt/theme/theme1.xml><?xml version="1.0" encoding="utf-8"?>
<a:theme xmlns:a="http://schemas.openxmlformats.org/drawingml/2006/main" name="https://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534</Words>
  <Application>Microsoft Office PowerPoint</Application>
  <PresentationFormat>Widescreen</PresentationFormat>
  <Paragraphs>70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맑은 고딕</vt:lpstr>
      <vt:lpstr>Algerian</vt:lpstr>
      <vt:lpstr>Arial</vt:lpstr>
      <vt:lpstr>等线</vt:lpstr>
      <vt:lpstr>等线 Light</vt:lpstr>
      <vt:lpstr>UTM Androgyne</vt:lpstr>
      <vt:lpstr>UTM Cooper Black</vt:lpstr>
      <vt:lpstr>汉仪铸字木头人W</vt:lpstr>
      <vt:lpstr>迷你简菱心</vt:lpstr>
      <vt:lpstr>https://www.jpppt.com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keywords>https:/www.jpppt.com</cp:keywords>
  <dc:description>https://www.jpppt.com</dc:description>
  <cp:lastModifiedBy>Admin</cp:lastModifiedBy>
  <cp:revision>48</cp:revision>
  <dcterms:created xsi:type="dcterms:W3CDTF">2019-03-18T05:35:01Z</dcterms:created>
  <dcterms:modified xsi:type="dcterms:W3CDTF">2022-03-20T04:39:12Z</dcterms:modified>
</cp:coreProperties>
</file>