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311" r:id="rId4"/>
    <p:sldId id="294" r:id="rId5"/>
    <p:sldId id="303" r:id="rId6"/>
    <p:sldId id="312" r:id="rId7"/>
    <p:sldId id="313" r:id="rId8"/>
    <p:sldId id="306" r:id="rId9"/>
    <p:sldId id="274" r:id="rId10"/>
    <p:sldId id="287" r:id="rId11"/>
    <p:sldId id="289" r:id="rId12"/>
    <p:sldId id="308" r:id="rId13"/>
    <p:sldId id="309" r:id="rId14"/>
    <p:sldId id="295" r:id="rId15"/>
    <p:sldId id="302" r:id="rId16"/>
  </p:sldIdLst>
  <p:sldSz cx="18288000" cy="10287000"/>
  <p:notesSz cx="6858000" cy="9144000"/>
  <p:embeddedFontLst>
    <p:embeddedFont>
      <p:font typeface="Bahnschrift Condensed" panose="020B0604020202020204" charset="0"/>
      <p:regular r:id="rId17"/>
      <p:bold r:id="rId18"/>
    </p:embeddedFont>
    <p:embeddedFont>
      <p:font typeface="Livvic" panose="020B0604020202020204" charset="0"/>
      <p:regular r:id="rId19"/>
      <p:bold r:id="rId20"/>
      <p:italic r:id="rId21"/>
      <p:boldItalic r:id="rId22"/>
    </p:embeddedFont>
    <p:embeddedFont>
      <p:font typeface="Livvic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 Bold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22" autoAdjust="0"/>
  </p:normalViewPr>
  <p:slideViewPr>
    <p:cSldViewPr>
      <p:cViewPr varScale="1">
        <p:scale>
          <a:sx n="50" d="100"/>
          <a:sy n="50" d="100"/>
        </p:scale>
        <p:origin x="5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6" Type="http://schemas.openxmlformats.org/officeDocument/2006/relationships/image" Target="../media/image2.png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microsoft.com/office/2007/relationships/hdphoto" Target="../media/hdphoto8.wdp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xmlns="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30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30C45144-F5E3-41A5-99B1-497FAB5214B3}"/>
              </a:ext>
            </a:extLst>
          </p:cNvPr>
          <p:cNvSpPr txBox="1"/>
          <p:nvPr/>
        </p:nvSpPr>
        <p:spPr>
          <a:xfrm>
            <a:off x="2223615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 err="1">
                <a:solidFill>
                  <a:srgbClr val="FF0000"/>
                </a:solidFill>
                <a:latin typeface="Livvic Bold Bold"/>
              </a:rPr>
              <a:t>lớp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 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xmlns="" id="{71F101B5-7003-4DC2-B354-FC0E1AA55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0C8DA80F-9424-408A-B620-E8FAF6D93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9393"/>
          <a:stretch>
            <a:fillRect/>
          </a:stretch>
        </p:blipFill>
        <p:spPr bwMode="auto">
          <a:xfrm>
            <a:off x="1011183" y="2781300"/>
            <a:ext cx="8132817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B755931D-6DAB-4B18-BF61-3FB1A8501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65" y="2781300"/>
            <a:ext cx="7581898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0BFD3816-A248-4374-9361-A7EC14C6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21">
        <p:circle/>
      </p:transition>
    </mc:Choice>
    <mc:Fallback xmlns="">
      <p:transition spd="slow" advTm="93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2C506E1D-1207-469B-8566-6E1AE1E7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3" y="1881491"/>
            <a:ext cx="7895617" cy="5930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165F168-59C7-4911-A5F3-CF44815FC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44302" r="32727"/>
          <a:stretch>
            <a:fillRect/>
          </a:stretch>
        </p:blipFill>
        <p:spPr bwMode="auto">
          <a:xfrm>
            <a:off x="9894831" y="1881491"/>
            <a:ext cx="7724698" cy="5886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5462B666-9FF9-4061-9517-CB310DFC1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71">
        <p:circle/>
      </p:transition>
    </mc:Choice>
    <mc:Fallback xmlns="">
      <p:transition spd="slow" advTm="23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A55CA22C-A248-4BC0-8DAF-5A96331E1EB8}"/>
              </a:ext>
            </a:extLst>
          </p:cNvPr>
          <p:cNvSpPr txBox="1"/>
          <p:nvPr/>
        </p:nvSpPr>
        <p:spPr>
          <a:xfrm>
            <a:off x="2438400" y="5099420"/>
            <a:ext cx="141732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GB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</a:t>
            </a:r>
            <a:r>
              <a:rPr lang="en-GB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sản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phẩm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429FE8C8-2247-453B-8744-220D2DAFF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1"/>
    </mc:Choice>
    <mc:Fallback xmlns="">
      <p:transition spd="slow" advTm="2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0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4596072"/>
            <a:chOff x="0" y="0"/>
            <a:chExt cx="11747283" cy="6128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454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C5ED66A1-9821-4DF4-97BD-F00F1A94A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xmlns="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95BD47FA-1FDE-404B-B09E-6B4AC75F3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87">
        <p:circle/>
      </p:transition>
    </mc:Choice>
    <mc:Fallback xmlns="">
      <p:transition spd="slow" advTm="87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xmlns="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3152D259-E44D-4C8E-A573-42F94AA18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xmlns="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FF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FF00"/>
              </a:solidFill>
              <a:latin typeface="Livvic Bold Bold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xmlns="" id="{64A3BBB3-F1DE-48C6-9772-B0D2838A2EB9}"/>
              </a:ext>
            </a:extLst>
          </p:cNvPr>
          <p:cNvSpPr txBox="1">
            <a:spLocks/>
          </p:cNvSpPr>
          <p:nvPr/>
        </p:nvSpPr>
        <p:spPr>
          <a:xfrm>
            <a:off x="2819400" y="2733675"/>
            <a:ext cx="5695950" cy="37052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vi-VN" dirty="0"/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Đèn giao thông phim Hoạt hình Clip nghệ thuật - đèn giao thông png tải về -  Miễn phí trong suốt đèn Giao Thông png Tải về.">
            <a:extLst>
              <a:ext uri="{FF2B5EF4-FFF2-40B4-BE49-F238E27FC236}">
                <a16:creationId xmlns:a16="http://schemas.microsoft.com/office/drawing/2014/main" xmlns="" id="{87081774-8920-4AE1-826C-DB466407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74" y="2628900"/>
            <a:ext cx="5291460" cy="4703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13B7BFB8-1168-402F-9724-3AC239A0A923}"/>
              </a:ext>
            </a:extLst>
          </p:cNvPr>
          <p:cNvSpPr/>
          <p:nvPr/>
        </p:nvSpPr>
        <p:spPr>
          <a:xfrm>
            <a:off x="1828800" y="1973640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vi-VN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xmlns="" id="{6937DAFF-A67C-4DB7-B7C5-47C1210842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1"/>
    </mc:Choice>
    <mc:Fallback xmlns="">
      <p:transition spd="slow" advTm="3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BDB8DE-5B68-4B2D-B747-27D56830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" y="10538"/>
            <a:ext cx="18268546" cy="10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093B77E-4CF7-47E0-A7B7-C8A8C1FFA5B4}"/>
              </a:ext>
            </a:extLst>
          </p:cNvPr>
          <p:cNvSpPr txBox="1"/>
          <p:nvPr/>
        </p:nvSpPr>
        <p:spPr>
          <a:xfrm>
            <a:off x="-139752" y="5265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11: EM THAM GIA GIAO THÔNG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000" dirty="0">
                <a:solidFill>
                  <a:srgbClr val="002060"/>
                </a:solidFill>
                <a:latin typeface="Livvic Bold Bold"/>
              </a:rPr>
              <a:t>TIẾT 1: TẠO HÌNH SẢN PHẨM BẰNG HÌNH THỨC VẼ</a:t>
            </a:r>
            <a:endParaRPr lang="en-US" sz="40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B07DAD4A-AD01-466A-9150-868DFBFE796E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4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7C04CCA4-5BBB-431F-A28B-29D431910359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39DEA2D8-3F66-409D-AD07-8DA1DD83C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"/>
    </mc:Choice>
    <mc:Fallback xmlns="">
      <p:transition spd="slow" advTm="1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xmlns="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C1AC8DB3-4BA6-47C8-B82D-740B07FC9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"/>
    </mc:Choice>
    <mc:Fallback xmlns=""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Hiểu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tham gia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thực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bằng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73F07D4E-6FEF-43AD-B764-04C7EBC57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76ED233-7ED2-49C9-BC13-C920700D4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21111" r="16335" b="14983"/>
          <a:stretch>
            <a:fillRect/>
          </a:stretch>
        </p:blipFill>
        <p:spPr bwMode="auto">
          <a:xfrm>
            <a:off x="10137976" y="4762500"/>
            <a:ext cx="4186582" cy="316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34AE9DE5-2AE8-47CE-BC31-CB8D50400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4141" r="16600" b="16331"/>
          <a:stretch>
            <a:fillRect/>
          </a:stretch>
        </p:blipFill>
        <p:spPr bwMode="auto">
          <a:xfrm>
            <a:off x="5335236" y="4762500"/>
            <a:ext cx="4409456" cy="3154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0679C8-83B2-45BB-BB5D-15CC3BDEB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9" t="9863" r="21010" b="20102"/>
          <a:stretch>
            <a:fillRect/>
          </a:stretch>
        </p:blipFill>
        <p:spPr bwMode="auto">
          <a:xfrm>
            <a:off x="304800" y="4725670"/>
            <a:ext cx="4409456" cy="321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355F812F-5FF6-45BA-B3C4-4E1577E8B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12289" r="6264" b="8249"/>
          <a:stretch>
            <a:fillRect/>
          </a:stretch>
        </p:blipFill>
        <p:spPr bwMode="auto">
          <a:xfrm>
            <a:off x="10137976" y="970133"/>
            <a:ext cx="4107005" cy="3239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C3F635-6A53-48EA-B1AF-CD36439330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20909" r="18788" b="6903"/>
          <a:stretch>
            <a:fillRect/>
          </a:stretch>
        </p:blipFill>
        <p:spPr bwMode="auto">
          <a:xfrm>
            <a:off x="5181600" y="1077314"/>
            <a:ext cx="4409456" cy="313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1AE01C4-8F5B-4FC8-9882-F5A013A20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442" r="18384" b="16061"/>
          <a:stretch>
            <a:fillRect/>
          </a:stretch>
        </p:blipFill>
        <p:spPr bwMode="auto">
          <a:xfrm>
            <a:off x="416163" y="1162628"/>
            <a:ext cx="4232037" cy="3006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64E17865-874C-424C-8460-06334E7D72B9}"/>
              </a:ext>
            </a:extLst>
          </p:cNvPr>
          <p:cNvSpPr/>
          <p:nvPr/>
        </p:nvSpPr>
        <p:spPr>
          <a:xfrm>
            <a:off x="4267200" y="37309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270B8618-8A02-4E17-ADA6-75F0CA4B93B7}"/>
              </a:ext>
            </a:extLst>
          </p:cNvPr>
          <p:cNvSpPr/>
          <p:nvPr/>
        </p:nvSpPr>
        <p:spPr>
          <a:xfrm>
            <a:off x="9286256" y="3727733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4A43C0BA-3285-4956-9353-7603A36CA4BD}"/>
              </a:ext>
            </a:extLst>
          </p:cNvPr>
          <p:cNvSpPr/>
          <p:nvPr/>
        </p:nvSpPr>
        <p:spPr>
          <a:xfrm>
            <a:off x="13957233" y="38071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4B3DE06E-D97E-4ACA-B769-9F31739D337C}"/>
              </a:ext>
            </a:extLst>
          </p:cNvPr>
          <p:cNvSpPr/>
          <p:nvPr/>
        </p:nvSpPr>
        <p:spPr>
          <a:xfrm>
            <a:off x="9286256" y="7529667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BC6F5085-47DF-4E47-9695-888FDBC5CBD6}"/>
              </a:ext>
            </a:extLst>
          </p:cNvPr>
          <p:cNvSpPr/>
          <p:nvPr/>
        </p:nvSpPr>
        <p:spPr>
          <a:xfrm>
            <a:off x="14042860" y="7430962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88E66847-C148-41BC-9E70-869F439F8929}"/>
              </a:ext>
            </a:extLst>
          </p:cNvPr>
          <p:cNvSpPr txBox="1"/>
          <p:nvPr/>
        </p:nvSpPr>
        <p:spPr>
          <a:xfrm>
            <a:off x="14101418" y="1000967"/>
            <a:ext cx="4186582" cy="726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nhân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không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B7A1DD9A-43F7-42C3-B9CD-F4E1F656DEE7}"/>
              </a:ext>
            </a:extLst>
          </p:cNvPr>
          <p:cNvSpPr txBox="1"/>
          <p:nvPr/>
        </p:nvSpPr>
        <p:spPr>
          <a:xfrm>
            <a:off x="381000" y="8259712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4.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thường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khi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,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5. Khi tham gia giao thông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thấy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xung quanh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6.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đã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thực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2EB1DDA4-74E1-4A47-83E1-DCD2F6A95CF3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7200" b="1" dirty="0">
                <a:solidFill>
                  <a:srgbClr val="035457"/>
                </a:solidFill>
                <a:latin typeface="Livvic Bold" panose="020B0604020202020204" charset="0"/>
              </a:rPr>
              <a:t>1.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7200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7200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xmlns="" id="{F9DC788E-65FF-4F88-BC67-CC2A0D0A7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xmlns="" id="{32B09042-C533-45C6-AC37-61874DA12B6F}"/>
              </a:ext>
            </a:extLst>
          </p:cNvPr>
          <p:cNvSpPr/>
          <p:nvPr/>
        </p:nvSpPr>
        <p:spPr>
          <a:xfrm>
            <a:off x="4191000" y="7658100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3"/>
    </mc:Choice>
    <mc:Fallback xmlns="">
      <p:transition spd="slow" advTm="4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E10DE02-C5D8-4DA9-96F1-072DFBB0E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2525" r="19078" b="11751"/>
          <a:stretch>
            <a:fillRect/>
          </a:stretch>
        </p:blipFill>
        <p:spPr bwMode="auto">
          <a:xfrm>
            <a:off x="1419604" y="500973"/>
            <a:ext cx="472503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200AAC39-6059-4E3F-AA65-22ED10230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7676" r="15353" b="9328"/>
          <a:stretch>
            <a:fillRect/>
          </a:stretch>
        </p:blipFill>
        <p:spPr bwMode="auto">
          <a:xfrm>
            <a:off x="6742108" y="495299"/>
            <a:ext cx="480378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8B1540F2-291B-413A-8483-7DFE35946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7946" r="8081" b="8249"/>
          <a:stretch>
            <a:fillRect/>
          </a:stretch>
        </p:blipFill>
        <p:spPr bwMode="auto">
          <a:xfrm>
            <a:off x="12115800" y="495299"/>
            <a:ext cx="4666606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2329FA49-E86B-4296-A398-0DE076D72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4984" r="11514" b="6633"/>
          <a:stretch>
            <a:fillRect/>
          </a:stretch>
        </p:blipFill>
        <p:spPr bwMode="auto">
          <a:xfrm>
            <a:off x="1559322" y="4305300"/>
            <a:ext cx="4445596" cy="3226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27E7433-05C8-469D-BBB6-010188C89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808" r="6667" b="8788"/>
          <a:stretch>
            <a:fillRect/>
          </a:stretch>
        </p:blipFill>
        <p:spPr bwMode="auto">
          <a:xfrm>
            <a:off x="6772591" y="4305300"/>
            <a:ext cx="4773300" cy="328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9996DEE3-1D23-44A9-AB9B-22155A0B6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9328" r="10011" b="8249"/>
          <a:stretch>
            <a:fillRect/>
          </a:stretch>
        </p:blipFill>
        <p:spPr bwMode="auto">
          <a:xfrm>
            <a:off x="12115800" y="4305300"/>
            <a:ext cx="4740275" cy="324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DBBE73B0-F044-4426-9032-6090A4909DDC}"/>
              </a:ext>
            </a:extLst>
          </p:cNvPr>
          <p:cNvSpPr txBox="1"/>
          <p:nvPr/>
        </p:nvSpPr>
        <p:spPr>
          <a:xfrm>
            <a:off x="2514600" y="7658100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mỗi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loại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chất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liệu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xmlns="" id="{AAA8EADE-6852-41E1-8CEE-C7AEAF8E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2"/>
    </mc:Choice>
    <mc:Fallback xmlns=""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0BFF3222-4C72-4AD6-B922-4F613F14189C}"/>
              </a:ext>
            </a:extLst>
          </p:cNvPr>
          <p:cNvSpPr txBox="1"/>
          <p:nvPr/>
        </p:nvSpPr>
        <p:spPr>
          <a:xfrm>
            <a:off x="1219200" y="2192595"/>
            <a:ext cx="160274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”. VD: Giao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nhau.Giao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bay,…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45472567-8E44-4284-83B8-2006612354B1}"/>
              </a:ext>
            </a:extLst>
          </p:cNvPr>
          <p:cNvSpPr txBox="1"/>
          <p:nvPr/>
        </p:nvSpPr>
        <p:spPr>
          <a:xfrm>
            <a:off x="6323565" y="4637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DC7E4905-970D-4D6E-B929-C17656C98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18"/>
    </mc:Choice>
    <mc:Fallback xmlns="">
      <p:transition spd="slow" advTm="6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572500"/>
            <a:ext cx="5943600" cy="104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chính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rõ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nội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dung.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7079859" y="8441416"/>
            <a:ext cx="4883541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chi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tiết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phụ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theo ý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thích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CE04112-1625-4593-B43B-042B1032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97133" y="3206966"/>
            <a:ext cx="5564040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C5C315D8-0FCA-4D80-845A-B2036D29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980" y="3154923"/>
            <a:ext cx="5633504" cy="4220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3CD5FE01-8CC0-49BC-B011-2A6C073E2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4288" y="3206966"/>
            <a:ext cx="5564041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Âm thanh 19">
            <a:hlinkClick r:id="" action="ppaction://media"/>
            <a:extLst>
              <a:ext uri="{FF2B5EF4-FFF2-40B4-BE49-F238E27FC236}">
                <a16:creationId xmlns:a16="http://schemas.microsoft.com/office/drawing/2014/main" xmlns="" id="{218F9593-A69B-4BF0-AEC8-AD0AF281EC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4"/>
    </mc:Choice>
    <mc:Fallback xmlns="">
      <p:transition spd="slow" advTm="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5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562</Words>
  <Application>Microsoft Office PowerPoint</Application>
  <PresentationFormat>Custom</PresentationFormat>
  <Paragraphs>57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Bahnschrift Condensed</vt:lpstr>
      <vt:lpstr>Arial</vt:lpstr>
      <vt:lpstr>Livvic</vt:lpstr>
      <vt:lpstr>Livvic Bold</vt:lpstr>
      <vt:lpstr>Calibri</vt:lpstr>
      <vt:lpstr>Livvic Bold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(T1)</dc:title>
  <dc:subject>Chủ đề 11</dc:subject>
  <dc:creator>Tr. Trương Huyền</dc:creator>
  <cp:lastModifiedBy>AutoBVT</cp:lastModifiedBy>
  <cp:revision>290</cp:revision>
  <dcterms:created xsi:type="dcterms:W3CDTF">2006-08-16T00:00:00Z</dcterms:created>
  <dcterms:modified xsi:type="dcterms:W3CDTF">2022-06-01T05:11:00Z</dcterms:modified>
  <dc:identifier>DAEwasUvSSg</dc:identifier>
</cp:coreProperties>
</file>