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59" r:id="rId2"/>
    <p:sldId id="460" r:id="rId3"/>
    <p:sldId id="461" r:id="rId4"/>
    <p:sldId id="418" r:id="rId5"/>
    <p:sldId id="455" r:id="rId6"/>
    <p:sldId id="440" r:id="rId7"/>
    <p:sldId id="467" r:id="rId8"/>
    <p:sldId id="437" r:id="rId9"/>
    <p:sldId id="441" r:id="rId10"/>
    <p:sldId id="442" r:id="rId11"/>
    <p:sldId id="465" r:id="rId12"/>
    <p:sldId id="434" r:id="rId13"/>
    <p:sldId id="444" r:id="rId14"/>
    <p:sldId id="445" r:id="rId15"/>
    <p:sldId id="446" r:id="rId16"/>
    <p:sldId id="447" r:id="rId17"/>
    <p:sldId id="448" r:id="rId18"/>
    <p:sldId id="44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27041-FB2F-41EC-9674-108C30108FAD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44897-F42C-4305-B492-B1641DB10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38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38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EEDBC8-F0A6-4766-900F-E698F7FC7A71}" type="slidenum">
              <a:rPr lang="zh-CN" altLang="en-US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53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0E0A07-2C1C-45C5-985B-D6CD99FDD0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4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FBC14A-8180-4F36-ACE8-1D0DBE787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6CDF2BB-9343-4441-B06F-9F2B34D27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84550D-5D9C-4974-ABA3-EE486EBDF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EEB405-0DA8-45B0-8D8B-3097D54CF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C977A5-4860-417E-BA83-A3FBB3EC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9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815C5C-0A80-4A12-9B8B-D621D0F6B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3EC8B21-7E02-4520-A130-DDC881BBE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CC3EE5-8DEF-4909-9DB6-2BD62FDD2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E3C91A-9AF9-4DAF-93EF-6A858649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8CC9C1-4C58-4A6D-856E-B90226858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3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EF57089-5EB5-4C13-B858-3E9073EF2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4AEDC5-FFD1-4319-84B3-9341C1B74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C31582-4AC4-486E-AF13-F0E72411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9EA036-CF9D-4A78-9583-5F02963BF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0E3B78-F36B-46DB-B984-12E34B9C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5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151EB7-731E-49D9-8CF3-C88FE7CCE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DDC035-973C-451D-8530-81454B037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AC470F-9FAF-4087-A680-4E024FB5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2414B2-6881-4CEE-B66C-2FE64242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2DA249-207D-40D7-8820-7B0206B8E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17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D6CD8A-3465-4CA5-B8A2-0CED12B7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212B00-D6E4-4223-B4AA-500C7A7C5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6973E7-4958-49A5-985C-E7C88DE1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C6C88C-3731-4D6D-9B4D-C719D8A1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F170A9-F1B4-4DCD-9B97-A55588A3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EE3FC2-DC80-4F0B-9203-10ACFFA7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4D4AA88-1C25-4FE1-BA2C-163788B579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236590-0FC9-417A-84FA-6BB268DA9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02FB0A-CB39-47F5-B9B5-41210E2C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FE7295-12F4-44D5-A401-6F5011FC2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D26EA2-83E7-49EE-AD9C-7BBA7F2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5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604A71-033B-41E1-9F51-72375925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A01D2F5-242B-4F75-89FE-22CB0ED14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C75D393-7002-4FCC-B1AE-9AB5081610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0062D40-3E3E-4DE6-8718-7E6DF47F38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0152764-F22D-4ECA-8B48-28DB6155DB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377DCF4-29D7-4583-9A69-85A7EB37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46068E0-36AB-4D5D-BDAF-43BE2A611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544B019-AE75-4DB0-B7FD-D2616F591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4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FC7011-3E7C-4F80-A9E2-75695C125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DE0FE46-E728-4913-A7C9-9B3D1CD0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021E01C-77E4-4EC7-9749-46A7AF81C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6294FDE-4A1B-4CA3-AEA1-612F29B66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4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10FE97D-AC0F-43AE-BA4A-954728EAA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9D091BC-6228-4D99-A96C-3DAC78C3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C7DD595-4111-40A8-B046-B84209E3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87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D5BE2E7-2C04-49F4-865F-565B71BD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3887CBD-65F5-48F3-A2A2-8B13F1435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06B54FA-56DB-452E-BD02-53A6C41ECD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CFDC2C-C290-4C33-9852-AFE5850E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4B4E08E-F753-4922-8515-8FF683C31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80482B-9CC2-4C35-8E7F-EE231A6A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0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ED5259-8619-4A52-BFAC-B240DC6DA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D51EB3C-70C9-43DC-A418-CBF4184A5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B7BCBD-298B-4BFB-A471-37F7DD6D9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9C31E8-DAAD-42D7-894E-71AD6E9AD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982236-8372-4986-B9C5-3A9B96783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C49D81-9742-4377-AB04-06597EA5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25245E9-934C-46B8-80EC-E6D595566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58F3DAC-E7EC-445F-AFA8-D3F2059AE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82588B-44A6-47E9-9619-A73A32E4D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600C1-1AC4-40E1-B31E-47222DEDF053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93D2A0F-267B-4812-B8A1-A5A0D3034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96215A7-0F04-47EF-94F7-8E8C63F4A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60359-04FF-4049-BFE1-C49A97BE79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3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ư Tử Hươu Rừng Hoạt Hình Nền động Vật, Rừng, Lá Cây, Cây Hình nền Vector 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9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2057400" y="1077914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vi-VN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6" name="Hình chữ nhật 5"/>
          <p:cNvSpPr/>
          <p:nvPr/>
        </p:nvSpPr>
        <p:spPr>
          <a:xfrm>
            <a:off x="3403932" y="1744882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MĨ THUẬT LỚP 4</a:t>
            </a:r>
          </a:p>
        </p:txBody>
      </p:sp>
      <p:sp>
        <p:nvSpPr>
          <p:cNvPr id="2053" name="Hộp Văn bản 8"/>
          <p:cNvSpPr txBox="1">
            <a:spLocks noChangeArrowheads="1"/>
          </p:cNvSpPr>
          <p:nvPr/>
        </p:nvSpPr>
        <p:spPr bwMode="auto">
          <a:xfrm>
            <a:off x="2209800" y="3246550"/>
            <a:ext cx="7696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9: SÁNG TẠO HỌA TIẾT, TẠO DÁNG VÀ TRANG TRÍ ĐỒ VẬT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r>
              <a:rPr lang="vi-VN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SÁNG TẠO HỌA TIẾT</a:t>
            </a: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(CẮT HỌA TIẾT)</a:t>
            </a:r>
          </a:p>
          <a:p>
            <a:pPr algn="ctr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Âm thanh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639387"/>
      </p:ext>
    </p:extLst>
  </p:cSld>
  <p:clrMapOvr>
    <a:masterClrMapping/>
  </p:clrMapOvr>
  <p:transition spd="slow" advTm="17842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120396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="" xmlns:a16="http://schemas.microsoft.com/office/drawing/2014/main" id="{159DFC23-9E3C-4A1C-B7F3-B577ADBB1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593" y="337332"/>
            <a:ext cx="4321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89177B4A-612A-4B54-A02D-0677740B9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914" y="1923270"/>
            <a:ext cx="1050319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A4,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vi-V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1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932">
        <p:circle/>
      </p:transition>
    </mc:Choice>
    <mc:Fallback xmlns="">
      <p:transition spd="slow" advTm="25932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37" y="1825625"/>
            <a:ext cx="5276036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68" y="1828626"/>
            <a:ext cx="4355472" cy="43554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2421" y="566241"/>
            <a:ext cx="9082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ỨNG DỤNG TRONG TRANG TRÍ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6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4"/>
    </mc:Choice>
    <mc:Fallback xmlns="">
      <p:transition spd="slow" advTm="1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6" name="TextBox 37"/>
          <p:cNvSpPr txBox="1"/>
          <p:nvPr/>
        </p:nvSpPr>
        <p:spPr>
          <a:xfrm>
            <a:off x="3185896" y="26980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54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205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22">
        <p14:flip dir="r"/>
      </p:transition>
    </mc:Choice>
    <mc:Fallback xmlns="">
      <p:transition spd="slow" advTm="552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7FBF9D-71CC-4440-9360-00C6F71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727C17-E7F8-4B95-80FF-5957B953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691" y="1532351"/>
            <a:ext cx="955732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9558279"/>
      </p:ext>
    </p:extLst>
  </p:cSld>
  <p:clrMapOvr>
    <a:masterClrMapping/>
  </p:clrMapOvr>
  <p:transition spd="slow" advTm="6109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tích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đánh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83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402">
        <p14:flip dir="r"/>
      </p:transition>
    </mc:Choice>
    <mc:Fallback xmlns="">
      <p:transition spd="slow" advTm="5402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A09A34E-2EE7-424F-B450-471DDB509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9D58B6A-F6F0-4603-93A0-3CDCC01F9CEA}"/>
              </a:ext>
            </a:extLst>
          </p:cNvPr>
          <p:cNvSpPr/>
          <p:nvPr/>
        </p:nvSpPr>
        <p:spPr>
          <a:xfrm>
            <a:off x="2755900" y="2019300"/>
            <a:ext cx="7721600" cy="3283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D7FF729-0131-42F3-81B6-0F8E1CE6EF26}"/>
              </a:ext>
            </a:extLst>
          </p:cNvPr>
          <p:cNvSpPr txBox="1"/>
          <p:nvPr/>
        </p:nvSpPr>
        <p:spPr>
          <a:xfrm>
            <a:off x="1955800" y="977900"/>
            <a:ext cx="820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52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392">
        <p:circle/>
      </p:transition>
    </mc:Choice>
    <mc:Fallback xmlns="">
      <p:transition spd="slow" advTm="8392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5" name="TextBox 37"/>
          <p:cNvSpPr txBox="1"/>
          <p:nvPr/>
        </p:nvSpPr>
        <p:spPr>
          <a:xfrm>
            <a:off x="3155048" y="2667000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5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dụng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2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559">
        <p14:flip dir="r"/>
      </p:transition>
    </mc:Choice>
    <mc:Fallback xmlns="">
      <p:transition spd="slow" advTm="5559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72" y="439759"/>
            <a:ext cx="5009279" cy="5961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3541690"/>
            <a:ext cx="4772159" cy="2768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44" y="485375"/>
            <a:ext cx="4772159" cy="28502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46348"/>
      </p:ext>
    </p:extLst>
  </p:cSld>
  <p:clrMapOvr>
    <a:masterClrMapping/>
  </p:clrMapOvr>
  <p:transition spd="slow" advTm="2274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07FBF9D-71CC-4440-9360-00C6F717B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E727C17-E7F8-4B95-80FF-5957B953A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2154528"/>
            <a:ext cx="11531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6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1012362240"/>
      </p:ext>
    </p:extLst>
  </p:cSld>
  <p:clrMapOvr>
    <a:masterClrMapping/>
  </p:clrMapOvr>
  <p:transition spd="slow" advTm="11039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KSO_Shape"/>
          <p:cNvSpPr/>
          <p:nvPr/>
        </p:nvSpPr>
        <p:spPr bwMode="auto">
          <a:xfrm>
            <a:off x="1524000" y="329271"/>
            <a:ext cx="8982075" cy="652873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266352" y="391680"/>
            <a:ext cx="2888933" cy="135421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lang="en-US" sz="4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Chuẩn bị đồ dùng</a:t>
            </a:r>
            <a:endParaRPr lang="en-US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2" name="Picture 8" descr="Tả cây bút ch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08" y="2012699"/>
            <a:ext cx="130651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0" descr="10 Gôm tẩy tốt nhất hiện nay 2019 - CÔNG TY TNHH TM XUÂN V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69" y="629818"/>
            <a:ext cx="2772956" cy="277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iấy Thủ Công 12 Màu Không Keo HH 3363 | Thanh Th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835" y="2177512"/>
            <a:ext cx="4029074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Âm thanh 5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5" y="60325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3" b="97912" l="1499" r="98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438" y="4548090"/>
            <a:ext cx="3115774" cy="2237565"/>
          </a:xfrm>
          <a:prstGeom prst="rect">
            <a:avLst/>
          </a:prstGeom>
        </p:spPr>
      </p:pic>
      <p:pic>
        <p:nvPicPr>
          <p:cNvPr id="1026" name="Picture 2" descr="Kích thước giấy A4 trong thiết kế và in ấn theo đơn vị mm, cm, pixel,  inches chuẩn nhất - Thudaumot">
            <a:extLst>
              <a:ext uri="{FF2B5EF4-FFF2-40B4-BE49-F238E27FC236}">
                <a16:creationId xmlns="" xmlns:a16="http://schemas.microsoft.com/office/drawing/2014/main" id="{EAC2D4AB-A2E0-4EE8-B62E-712431449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322" y="464704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35601"/>
      </p:ext>
    </p:extLst>
  </p:cSld>
  <p:clrMapOvr>
    <a:masterClrMapping/>
  </p:clrMapOvr>
  <p:transition spd="slow" advTm="12386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heet of paper background with kids on grass 829974 Vector Art at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/>
          <p:nvPr/>
        </p:nvSpPr>
        <p:spPr>
          <a:xfrm>
            <a:off x="3468802" y="381001"/>
            <a:ext cx="539102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4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YÊU CẦU CẦN ĐẠT</a:t>
            </a:r>
            <a:endParaRPr lang="en-US" sz="4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2201913" y="1852191"/>
            <a:ext cx="7924800" cy="23852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vi-VN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endParaRPr lang="vi-VN" sz="1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en-US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và nêu được cảm nhận về sản phẩm</a:t>
            </a:r>
          </a:p>
          <a:p>
            <a:pPr marL="342900" indent="-342900">
              <a:buFontTx/>
              <a:buChar char="-"/>
              <a:defRPr/>
            </a:pPr>
            <a:endParaRPr lang="vi-VN" sz="1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3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3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Âm thanh 5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Âm thanh 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Âm thanh 5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040226"/>
      </p:ext>
    </p:extLst>
  </p:cSld>
  <p:clrMapOvr>
    <a:masterClrMapping/>
  </p:clrMapOvr>
  <p:transition spd="slow" advTm="19421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83" y="-161851"/>
            <a:ext cx="8159632" cy="6486817"/>
          </a:xfrm>
          <a:prstGeom prst="rect">
            <a:avLst/>
          </a:prstGeom>
        </p:spPr>
      </p:pic>
      <p:sp>
        <p:nvSpPr>
          <p:cNvPr id="12" name="TextBox 37"/>
          <p:cNvSpPr txBox="1"/>
          <p:nvPr/>
        </p:nvSpPr>
        <p:spPr>
          <a:xfrm>
            <a:off x="3276603" y="2730500"/>
            <a:ext cx="5956297" cy="2504946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/>
          </a:bodyPr>
          <a:lstStyle/>
          <a:p>
            <a:pPr algn="ctr"/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  <a:p>
            <a:pPr algn="ctr"/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800" b="1" dirty="0" err="1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8800" b="1" dirty="0">
                <a:ln w="0"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8800" b="1" dirty="0">
              <a:ln w="0"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328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7">
        <p14:flip dir="r"/>
      </p:transition>
    </mc:Choice>
    <mc:Fallback xmlns="">
      <p:transition spd="slow" advTm="5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8">
            <a:extLst>
              <a:ext uri="{FF2B5EF4-FFF2-40B4-BE49-F238E27FC236}">
                <a16:creationId xmlns="" xmlns:a16="http://schemas.microsoft.com/office/drawing/2014/main" id="{6D4ABEA3-742A-405F-8EC7-65EC915CB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559784"/>
            <a:ext cx="2034301" cy="1674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1">
            <a:extLst>
              <a:ext uri="{FF2B5EF4-FFF2-40B4-BE49-F238E27FC236}">
                <a16:creationId xmlns="" xmlns:a16="http://schemas.microsoft.com/office/drawing/2014/main" id="{F3FE682C-E964-4630-B8D4-EBA639D957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" y="584211"/>
            <a:ext cx="1924673" cy="167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CE79B70A-3716-48F8-B82F-EF28981392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2616343"/>
            <a:ext cx="1985706" cy="161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="" xmlns:a16="http://schemas.microsoft.com/office/drawing/2014/main" id="{D4AE877B-3446-47F8-93D0-40A1315331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4" y="2516409"/>
            <a:ext cx="2043944" cy="17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="" xmlns:a16="http://schemas.microsoft.com/office/drawing/2014/main" id="{AF56F7CA-0C90-4EAD-90C4-83038CCEEB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3" y="4456804"/>
            <a:ext cx="1924674" cy="1756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3990D305-4341-45EC-87ED-6A54ED958B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80" y="4611022"/>
            <a:ext cx="2118515" cy="1612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Đường nối Thẳng 10">
            <a:extLst>
              <a:ext uri="{FF2B5EF4-FFF2-40B4-BE49-F238E27FC236}">
                <a16:creationId xmlns="" xmlns:a16="http://schemas.microsoft.com/office/drawing/2014/main" id="{9C176615-5340-4AD1-8EAF-C051A1F90C9E}"/>
              </a:ext>
            </a:extLst>
          </p:cNvPr>
          <p:cNvCxnSpPr>
            <a:cxnSpLocks/>
          </p:cNvCxnSpPr>
          <p:nvPr/>
        </p:nvCxnSpPr>
        <p:spPr>
          <a:xfrm>
            <a:off x="1119303" y="4328367"/>
            <a:ext cx="278296" cy="216052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C530BCCD-E0EB-46CE-B353-1C82FBA23862}"/>
              </a:ext>
            </a:extLst>
          </p:cNvPr>
          <p:cNvCxnSpPr>
            <a:cxnSpLocks/>
          </p:cNvCxnSpPr>
          <p:nvPr/>
        </p:nvCxnSpPr>
        <p:spPr>
          <a:xfrm>
            <a:off x="5818779" y="4374749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="" xmlns:a16="http://schemas.microsoft.com/office/drawing/2014/main" id="{2916FE71-69BA-4CBA-8B35-ECC4AEFECFF8}"/>
              </a:ext>
            </a:extLst>
          </p:cNvPr>
          <p:cNvCxnSpPr>
            <a:cxnSpLocks/>
          </p:cNvCxnSpPr>
          <p:nvPr/>
        </p:nvCxnSpPr>
        <p:spPr>
          <a:xfrm>
            <a:off x="5732643" y="2459809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="" xmlns:a16="http://schemas.microsoft.com/office/drawing/2014/main" id="{5365EA27-3974-43E6-841A-BC1731652170}"/>
              </a:ext>
            </a:extLst>
          </p:cNvPr>
          <p:cNvCxnSpPr>
            <a:cxnSpLocks/>
          </p:cNvCxnSpPr>
          <p:nvPr/>
        </p:nvCxnSpPr>
        <p:spPr>
          <a:xfrm>
            <a:off x="1207022" y="2426681"/>
            <a:ext cx="0" cy="1941442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="" xmlns:a16="http://schemas.microsoft.com/office/drawing/2014/main" id="{F48AA7BA-AB90-4D3A-8846-E3A0DC8C6B08}"/>
              </a:ext>
            </a:extLst>
          </p:cNvPr>
          <p:cNvCxnSpPr>
            <a:cxnSpLocks/>
          </p:cNvCxnSpPr>
          <p:nvPr/>
        </p:nvCxnSpPr>
        <p:spPr>
          <a:xfrm>
            <a:off x="-7131" y="1041828"/>
            <a:ext cx="2305879" cy="742122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="" xmlns:a16="http://schemas.microsoft.com/office/drawing/2014/main" id="{2057417B-D06A-49C3-8CEF-D34705A96306}"/>
              </a:ext>
            </a:extLst>
          </p:cNvPr>
          <p:cNvCxnSpPr>
            <a:cxnSpLocks/>
          </p:cNvCxnSpPr>
          <p:nvPr/>
        </p:nvCxnSpPr>
        <p:spPr>
          <a:xfrm>
            <a:off x="4697390" y="1452646"/>
            <a:ext cx="2252870" cy="0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Mũi tên: Phải 29">
            <a:extLst>
              <a:ext uri="{FF2B5EF4-FFF2-40B4-BE49-F238E27FC236}">
                <a16:creationId xmlns="" xmlns:a16="http://schemas.microsoft.com/office/drawing/2014/main" id="{BFBE756E-4C85-427B-89CF-6D32B374DD9D}"/>
              </a:ext>
            </a:extLst>
          </p:cNvPr>
          <p:cNvSpPr/>
          <p:nvPr/>
        </p:nvSpPr>
        <p:spPr>
          <a:xfrm>
            <a:off x="2926084" y="1452646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Mũi tên: Phải 32">
            <a:extLst>
              <a:ext uri="{FF2B5EF4-FFF2-40B4-BE49-F238E27FC236}">
                <a16:creationId xmlns="" xmlns:a16="http://schemas.microsoft.com/office/drawing/2014/main" id="{A9A84267-4233-4C10-92BB-F8C897A1C458}"/>
              </a:ext>
            </a:extLst>
          </p:cNvPr>
          <p:cNvSpPr/>
          <p:nvPr/>
        </p:nvSpPr>
        <p:spPr>
          <a:xfrm>
            <a:off x="2937807" y="3110290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Mũi tên: Phải 33">
            <a:extLst>
              <a:ext uri="{FF2B5EF4-FFF2-40B4-BE49-F238E27FC236}">
                <a16:creationId xmlns="" xmlns:a16="http://schemas.microsoft.com/office/drawing/2014/main" id="{12E4D933-A6A0-4F18-ABD0-DD6B23C58A4B}"/>
              </a:ext>
            </a:extLst>
          </p:cNvPr>
          <p:cNvSpPr/>
          <p:nvPr/>
        </p:nvSpPr>
        <p:spPr>
          <a:xfrm>
            <a:off x="3118342" y="5119629"/>
            <a:ext cx="703385" cy="4324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6">
            <a:extLst>
              <a:ext uri="{FF2B5EF4-FFF2-40B4-BE49-F238E27FC236}">
                <a16:creationId xmlns="" xmlns:a16="http://schemas.microsoft.com/office/drawing/2014/main" id="{72911499-DF82-4661-BEB4-92FCB346EDA3}"/>
              </a:ext>
            </a:extLst>
          </p:cNvPr>
          <p:cNvSpPr txBox="1"/>
          <p:nvPr/>
        </p:nvSpPr>
        <p:spPr>
          <a:xfrm>
            <a:off x="7315793" y="376508"/>
            <a:ext cx="4458872" cy="758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kern="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kern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  <a:defRPr/>
            </a:pPr>
            <a:endParaRPr lang="en-US" sz="9600" kern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059509"/>
      </p:ext>
    </p:extLst>
  </p:cSld>
  <p:clrMapOvr>
    <a:masterClrMapping/>
  </p:clrMapOvr>
  <p:transition spd="slow" advTm="313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A3C092-C4BC-4765-A167-F68F65A334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903" r="2825" b="18188"/>
          <a:stretch/>
        </p:blipFill>
        <p:spPr>
          <a:xfrm>
            <a:off x="1085712" y="313094"/>
            <a:ext cx="9714810" cy="623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85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8414">
        <p14:ripple/>
      </p:transition>
    </mc:Choice>
    <mc:Fallback xmlns="">
      <p:transition spd="slow" advTm="184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7F2FEC61-B6EA-4617-9576-C0DA48C801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1631" t="12816" r="22935" b="17729"/>
          <a:stretch/>
        </p:blipFill>
        <p:spPr>
          <a:xfrm>
            <a:off x="1271590" y="308013"/>
            <a:ext cx="5102903" cy="2898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D2364696-E0E0-43EF-BA4C-C1C9F45B4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6083" y="330691"/>
            <a:ext cx="3450101" cy="4600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Hình ảnh 8">
            <a:extLst>
              <a:ext uri="{FF2B5EF4-FFF2-40B4-BE49-F238E27FC236}">
                <a16:creationId xmlns="" xmlns:a16="http://schemas.microsoft.com/office/drawing/2014/main" id="{48CB5DA4-CFDF-4D56-8338-56A7CF88D5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72" t="26051" r="22820" b="10462"/>
          <a:stretch/>
        </p:blipFill>
        <p:spPr>
          <a:xfrm>
            <a:off x="3221501" y="3786040"/>
            <a:ext cx="3450102" cy="2817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2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880">
        <p14:ripple/>
      </p:transition>
    </mc:Choice>
    <mc:Fallback xmlns="">
      <p:transition spd="slow" advTm="88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15"/>
            <a:ext cx="12192000" cy="6850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98" y="-381000"/>
            <a:ext cx="8159632" cy="6995512"/>
          </a:xfrm>
          <a:prstGeom prst="rect">
            <a:avLst/>
          </a:prstGeom>
        </p:spPr>
      </p:pic>
      <p:sp>
        <p:nvSpPr>
          <p:cNvPr id="7" name="TextBox 37"/>
          <p:cNvSpPr txBox="1"/>
          <p:nvPr/>
        </p:nvSpPr>
        <p:spPr>
          <a:xfrm>
            <a:off x="3200400" y="2621846"/>
            <a:ext cx="5881904" cy="3093154"/>
          </a:xfrm>
          <a:prstGeom prst="rect">
            <a:avLst/>
          </a:prstGeom>
          <a:noFill/>
          <a:ln>
            <a:noFill/>
          </a:ln>
        </p:spPr>
        <p:txBody>
          <a:bodyPr wrap="square" lIns="0" tIns="91440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extrusionH="12700">
              <a:bevelT w="57150" h="38100" prst="hardEdge"/>
            </a:sp3d>
          </a:bodyPr>
          <a:lstStyle/>
          <a:p>
            <a:pPr algn="ctr"/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b="1" dirty="0" err="1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6000" b="1" dirty="0">
                <a:ln w="6350">
                  <a:solidFill>
                    <a:prstClr val="black"/>
                  </a:solidFill>
                </a:ln>
                <a:solidFill>
                  <a:srgbClr val="2CFE22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  <a:p>
            <a:pPr algn="ctr"/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kiến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600" b="1" dirty="0" err="1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năng</a:t>
            </a:r>
            <a:r>
              <a:rPr lang="en-US" altLang="zh-CN" sz="6600" b="1" dirty="0">
                <a:ln w="0">
                  <a:noFill/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endParaRPr lang="zh-CN" altLang="en-US" sz="6600" b="1" dirty="0">
              <a:ln w="0">
                <a:noFill/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71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93">
        <p14:flip dir="r"/>
      </p:transition>
    </mc:Choice>
    <mc:Fallback xmlns="">
      <p:transition spd="slow" advTm="62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DD571DD-BFA4-49CD-A99B-70A261286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0AEB12-5769-4301-A47B-3EA988C0F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60" y="4868737"/>
            <a:ext cx="3815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6C73CC-53A1-4F46-8ECA-5B0ED5D83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2289" y="4868737"/>
            <a:ext cx="336220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DE953C1-3B2F-45DE-8C13-91B7CC62F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544" y="4868737"/>
            <a:ext cx="362341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0" t="2618" r="15003" b="8177"/>
          <a:stretch/>
        </p:blipFill>
        <p:spPr>
          <a:xfrm>
            <a:off x="657296" y="1628401"/>
            <a:ext cx="3117660" cy="30079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10798" b="7562"/>
          <a:stretch/>
        </p:blipFill>
        <p:spPr>
          <a:xfrm>
            <a:off x="4432252" y="1628401"/>
            <a:ext cx="3109524" cy="30079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r="9917" b="8831"/>
          <a:stretch/>
        </p:blipFill>
        <p:spPr>
          <a:xfrm>
            <a:off x="8375559" y="1628401"/>
            <a:ext cx="3359241" cy="300799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046695" y="527392"/>
            <a:ext cx="58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GỢI Ý CẮT HỌA TIẾT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027880"/>
      </p:ext>
    </p:extLst>
  </p:cSld>
  <p:clrMapOvr>
    <a:masterClrMapping/>
  </p:clrMapOvr>
  <p:transition spd="slow" advTm="2322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2.5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309</Words>
  <Application>Microsoft Office PowerPoint</Application>
  <PresentationFormat>Widescreen</PresentationFormat>
  <Paragraphs>51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Comic Sans MS</vt:lpstr>
      <vt:lpstr>HP001 4 hàng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169</cp:revision>
  <dcterms:created xsi:type="dcterms:W3CDTF">2022-02-09T06:01:49Z</dcterms:created>
  <dcterms:modified xsi:type="dcterms:W3CDTF">2022-06-01T05:04:31Z</dcterms:modified>
</cp:coreProperties>
</file>