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418" r:id="rId2"/>
    <p:sldId id="359" r:id="rId3"/>
    <p:sldId id="423" r:id="rId4"/>
    <p:sldId id="370" r:id="rId5"/>
    <p:sldId id="424" r:id="rId6"/>
    <p:sldId id="322" r:id="rId7"/>
    <p:sldId id="410" r:id="rId8"/>
    <p:sldId id="401" r:id="rId9"/>
    <p:sldId id="425" r:id="rId10"/>
    <p:sldId id="426" r:id="rId11"/>
    <p:sldId id="402" r:id="rId12"/>
    <p:sldId id="321" r:id="rId13"/>
    <p:sldId id="409" r:id="rId14"/>
    <p:sldId id="420" r:id="rId15"/>
    <p:sldId id="357" r:id="rId16"/>
    <p:sldId id="421" r:id="rId17"/>
    <p:sldId id="392" r:id="rId18"/>
    <p:sldId id="318" r:id="rId19"/>
  </p:sldIdLst>
  <p:sldSz cx="9144000" cy="5143500" type="screen16x9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CF15"/>
    <a:srgbClr val="F6D857"/>
    <a:srgbClr val="F6E471"/>
    <a:srgbClr val="A7CD6B"/>
    <a:srgbClr val="E98954"/>
    <a:srgbClr val="2AB5E1"/>
    <a:srgbClr val="EA7EA3"/>
    <a:srgbClr val="EFE999"/>
    <a:srgbClr val="56C3E7"/>
    <a:srgbClr val="F6D5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33" autoAdjust="0"/>
    <p:restoredTop sz="94660" autoAdjust="0"/>
  </p:normalViewPr>
  <p:slideViewPr>
    <p:cSldViewPr>
      <p:cViewPr varScale="1">
        <p:scale>
          <a:sx n="98" d="100"/>
          <a:sy n="98" d="100"/>
        </p:scale>
        <p:origin x="726" y="210"/>
      </p:cViewPr>
      <p:guideLst>
        <p:guide orient="horz" pos="103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1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3A075-29DF-4CAE-8BA7-CDA0ED456C88}" type="datetimeFigureOut">
              <a:rPr lang="zh-CN" altLang="en-US" smtClean="0">
                <a:latin typeface="inpin heiti" charset="-122"/>
                <a:ea typeface="inpin heiti" charset="-122"/>
              </a:rPr>
              <a:t>2022/2/7</a:t>
            </a:fld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924EE-29F1-4E68-A53A-86CBCBDF827A}" type="slidenum">
              <a:rPr lang="zh-CN" altLang="en-US" smtClean="0">
                <a:latin typeface="inpin heiti" charset="-122"/>
                <a:ea typeface="inpin heiti" charset="-122"/>
              </a:rPr>
              <a:t>‹#›</a:t>
            </a:fld>
            <a:endParaRPr lang="zh-CN" altLang="en-US" dirty="0">
              <a:latin typeface="inpin heiti" charset="-122"/>
              <a:ea typeface="inpin heit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138443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6A2B73EA-EE91-4E33-A9C1-8BF5DD7139A2}" type="datetimeFigureOut">
              <a:rPr lang="zh-CN" altLang="en-US" smtClean="0"/>
              <a:pPr/>
              <a:t>2022/2/7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7392B679-AE23-4750-8FB0-6513430B8953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9930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5349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02316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67978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34939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4971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18242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3893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</p:cSld>
  <p:clrMapOvr>
    <a:masterClrMapping/>
  </p:clrMapOvr>
  <p:transition spd="slow" advTm="5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429793"/>
      </p:ext>
    </p:extLst>
  </p:cSld>
  <p:clrMapOvr>
    <a:masterClrMapping/>
  </p:clrMapOvr>
  <p:transition spd="slow" advTm="5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591243"/>
      </p:ext>
    </p:extLst>
  </p:cSld>
  <p:clrMapOvr>
    <a:masterClrMapping/>
  </p:clrMapOvr>
  <p:transition spd="slow" advTm="500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050134"/>
      </p:ext>
    </p:extLst>
  </p:cSld>
  <p:clrMapOvr>
    <a:masterClrMapping/>
  </p:clrMapOvr>
  <p:transition spd="slow" advTm="5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283916"/>
      </p:ext>
    </p:extLst>
  </p:cSld>
  <p:clrMapOvr>
    <a:masterClrMapping/>
  </p:clrMapOvr>
  <p:transition spd="slow" advTm="500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52275"/>
      </p:ext>
    </p:extLst>
  </p:cSld>
  <p:clrMapOvr>
    <a:masterClrMapping/>
  </p:clrMapOvr>
  <p:transition spd="slow" advTm="500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216211"/>
      </p:ext>
    </p:extLst>
  </p:cSld>
  <p:clrMapOvr>
    <a:masterClrMapping/>
  </p:clrMapOvr>
  <p:transition spd="slow" advTm="5000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436998"/>
      </p:ext>
    </p:extLst>
  </p:cSld>
  <p:clrMapOvr>
    <a:masterClrMapping/>
  </p:clrMapOvr>
  <p:transition spd="slow" advTm="5000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003275"/>
      </p:ext>
    </p:extLst>
  </p:cSld>
  <p:clrMapOvr>
    <a:masterClrMapping/>
  </p:clrMapOvr>
  <p:transition spd="slow" advTm="5000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465419"/>
      </p:ext>
    </p:extLst>
  </p:cSld>
  <p:clrMapOvr>
    <a:masterClrMapping/>
  </p:clrMapOvr>
  <p:transition spd="slow" advTm="5000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452841"/>
      </p:ext>
    </p:extLst>
  </p:cSld>
  <p:clrMapOvr>
    <a:masterClrMapping/>
  </p:clrMapOvr>
  <p:transition spd="slow" advTm="5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205165"/>
      </p:ext>
    </p:extLst>
  </p:cSld>
  <p:clrMapOvr>
    <a:masterClrMapping/>
  </p:clrMapOvr>
  <p:transition spd="slow" advTm="5000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000398"/>
      </p:ext>
    </p:extLst>
  </p:cSld>
  <p:clrMapOvr>
    <a:masterClrMapping/>
  </p:clrMapOvr>
  <p:transition spd="slow" advTm="5000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770073"/>
      </p:ext>
    </p:extLst>
  </p:cSld>
  <p:clrMapOvr>
    <a:masterClrMapping/>
  </p:clrMapOvr>
  <p:transition spd="slow" advTm="5000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258594"/>
      </p:ext>
    </p:extLst>
  </p:cSld>
  <p:clrMapOvr>
    <a:masterClrMapping/>
  </p:clrMapOvr>
  <p:transition spd="slow" advTm="5000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167406"/>
      </p:ext>
    </p:extLst>
  </p:cSld>
  <p:clrMapOvr>
    <a:masterClrMapping/>
  </p:clrMapOvr>
  <p:transition spd="slow" advTm="5000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491093"/>
      </p:ext>
    </p:extLst>
  </p:cSld>
  <p:clrMapOvr>
    <a:masterClrMapping/>
  </p:clrMapOvr>
  <p:transition spd="slow" advTm="5000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965422"/>
      </p:ext>
    </p:extLst>
  </p:cSld>
  <p:clrMapOvr>
    <a:masterClrMapping/>
  </p:clrMapOvr>
  <p:transition spd="slow" advTm="5000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470341"/>
      </p:ext>
    </p:extLst>
  </p:cSld>
  <p:clrMapOvr>
    <a:masterClrMapping/>
  </p:clrMapOvr>
  <p:transition spd="slow" advTm="5000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752084"/>
      </p:ext>
    </p:extLst>
  </p:cSld>
  <p:clrMapOvr>
    <a:masterClrMapping/>
  </p:clrMapOvr>
  <p:transition spd="slow" advTm="5000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361637"/>
      </p:ext>
    </p:extLst>
  </p:cSld>
  <p:clrMapOvr>
    <a:masterClrMapping/>
  </p:clrMapOvr>
  <p:transition spd="slow" advTm="5000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384731"/>
      </p:ext>
    </p:extLst>
  </p:cSld>
  <p:clrMapOvr>
    <a:masterClrMapping/>
  </p:clrMapOvr>
  <p:transition spd="slow" advTm="5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934730"/>
      </p:ext>
    </p:extLst>
  </p:cSld>
  <p:clrMapOvr>
    <a:masterClrMapping/>
  </p:clrMapOvr>
  <p:transition spd="slow" advTm="5000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206310"/>
      </p:ext>
    </p:extLst>
  </p:cSld>
  <p:clrMapOvr>
    <a:masterClrMapping/>
  </p:clrMapOvr>
  <p:transition spd="slow" advTm="5000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756478"/>
      </p:ext>
    </p:extLst>
  </p:cSld>
  <p:clrMapOvr>
    <a:masterClrMapping/>
  </p:clrMapOvr>
  <p:transition spd="slow" advTm="5000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645204"/>
      </p:ext>
    </p:extLst>
  </p:cSld>
  <p:clrMapOvr>
    <a:masterClrMapping/>
  </p:clrMapOvr>
  <p:transition spd="slow" advTm="5000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574024"/>
      </p:ext>
    </p:extLst>
  </p:cSld>
  <p:clrMapOvr>
    <a:masterClrMapping/>
  </p:clrMapOvr>
  <p:transition spd="slow" advTm="5000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243301"/>
      </p:ext>
    </p:extLst>
  </p:cSld>
  <p:clrMapOvr>
    <a:masterClrMapping/>
  </p:clrMapOvr>
  <p:transition spd="slow" advTm="5000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10182"/>
      </p:ext>
    </p:extLst>
  </p:cSld>
  <p:clrMapOvr>
    <a:masterClrMapping/>
  </p:clrMapOvr>
  <p:transition spd="slow" advTm="5000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488146"/>
      </p:ext>
    </p:extLst>
  </p:cSld>
  <p:clrMapOvr>
    <a:masterClrMapping/>
  </p:clrMapOvr>
  <p:transition spd="slow" advTm="5000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126988"/>
      </p:ext>
    </p:extLst>
  </p:cSld>
  <p:clrMapOvr>
    <a:masterClrMapping/>
  </p:clrMapOvr>
  <p:transition spd="slow" advTm="5000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801987"/>
      </p:ext>
    </p:extLst>
  </p:cSld>
  <p:clrMapOvr>
    <a:masterClrMapping/>
  </p:clrMapOvr>
  <p:transition spd="slow" advTm="5000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746715"/>
      </p:ext>
    </p:extLst>
  </p:cSld>
  <p:clrMapOvr>
    <a:masterClrMapping/>
  </p:clrMapOvr>
  <p:transition spd="slow" advTm="5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17714"/>
      </p:ext>
    </p:extLst>
  </p:cSld>
  <p:clrMapOvr>
    <a:masterClrMapping/>
  </p:clrMapOvr>
  <p:transition spd="slow" advTm="5000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912693"/>
      </p:ext>
    </p:extLst>
  </p:cSld>
  <p:clrMapOvr>
    <a:masterClrMapping/>
  </p:clrMapOvr>
  <p:transition spd="slow" advTm="5000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3114887"/>
      </p:ext>
    </p:extLst>
  </p:cSld>
  <p:clrMapOvr>
    <a:masterClrMapping/>
  </p:clrMapOvr>
  <p:transition spd="slow" advTm="5000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9693918"/>
      </p:ext>
    </p:extLst>
  </p:cSld>
  <p:clrMapOvr>
    <a:masterClrMapping/>
  </p:clrMapOvr>
  <p:transition spd="slow" advTm="5000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8534188"/>
      </p:ext>
    </p:extLst>
  </p:cSld>
  <p:clrMapOvr>
    <a:masterClrMapping/>
  </p:clrMapOvr>
  <p:transition spd="slow" advTm="5000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1374257"/>
      </p:ext>
    </p:extLst>
  </p:cSld>
  <p:clrMapOvr>
    <a:masterClrMapping/>
  </p:clrMapOvr>
  <p:transition spd="slow" advTm="5000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3407959"/>
      </p:ext>
    </p:extLst>
  </p:cSld>
  <p:clrMapOvr>
    <a:masterClrMapping/>
  </p:clrMapOvr>
  <p:transition spd="slow" advTm="5000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5757906"/>
      </p:ext>
    </p:extLst>
  </p:cSld>
  <p:clrMapOvr>
    <a:masterClrMapping/>
  </p:clrMapOvr>
  <p:transition spd="slow" advTm="5000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0333791"/>
      </p:ext>
    </p:extLst>
  </p:cSld>
  <p:clrMapOvr>
    <a:masterClrMapping/>
  </p:clrMapOvr>
  <p:transition spd="slow" advTm="5000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1292543"/>
      </p:ext>
    </p:extLst>
  </p:cSld>
  <p:clrMapOvr>
    <a:masterClrMapping/>
  </p:clrMapOvr>
  <p:transition spd="slow" advTm="5000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0969809"/>
      </p:ext>
    </p:extLst>
  </p:cSld>
  <p:clrMapOvr>
    <a:masterClrMapping/>
  </p:clrMapOvr>
  <p:transition spd="slow" advTm="5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535597"/>
      </p:ext>
    </p:extLst>
  </p:cSld>
  <p:clrMapOvr>
    <a:masterClrMapping/>
  </p:clrMapOvr>
  <p:transition spd="slow" advTm="5000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7534378"/>
      </p:ext>
    </p:extLst>
  </p:cSld>
  <p:clrMapOvr>
    <a:masterClrMapping/>
  </p:clrMapOvr>
  <p:transition spd="slow" advTm="5000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5885639"/>
      </p:ext>
    </p:extLst>
  </p:cSld>
  <p:clrMapOvr>
    <a:masterClrMapping/>
  </p:clrMapOvr>
  <p:transition spd="slow" advTm="5000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8621586"/>
      </p:ext>
    </p:extLst>
  </p:cSld>
  <p:clrMapOvr>
    <a:masterClrMapping/>
  </p:clrMapOvr>
  <p:transition spd="slow" advTm="5000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5450744"/>
      </p:ext>
    </p:extLst>
  </p:cSld>
  <p:clrMapOvr>
    <a:masterClrMapping/>
  </p:clrMapOvr>
  <p:transition spd="slow" advTm="5000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7078241"/>
      </p:ext>
    </p:extLst>
  </p:cSld>
  <p:clrMapOvr>
    <a:masterClrMapping/>
  </p:clrMapOvr>
  <p:transition spd="slow" advTm="5000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48937"/>
      </p:ext>
    </p:extLst>
  </p:cSld>
  <p:clrMapOvr>
    <a:masterClrMapping/>
  </p:clrMapOvr>
  <p:transition spd="slow" advTm="5000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8254455"/>
      </p:ext>
    </p:extLst>
  </p:cSld>
  <p:clrMapOvr>
    <a:masterClrMapping/>
  </p:clrMapOvr>
  <p:transition spd="slow" advTm="5000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1467415"/>
      </p:ext>
    </p:extLst>
  </p:cSld>
  <p:clrMapOvr>
    <a:masterClrMapping/>
  </p:clrMapOvr>
  <p:transition spd="slow" advTm="5000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4391945"/>
      </p:ext>
    </p:extLst>
  </p:cSld>
  <p:clrMapOvr>
    <a:masterClrMapping/>
  </p:clrMapOvr>
  <p:transition spd="slow" advTm="5000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125414"/>
      </p:ext>
    </p:extLst>
  </p:cSld>
  <p:clrMapOvr>
    <a:masterClrMapping/>
  </p:clrMapOvr>
  <p:transition spd="slow" advTm="5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663967"/>
      </p:ext>
    </p:extLst>
  </p:cSld>
  <p:clrMapOvr>
    <a:masterClrMapping/>
  </p:clrMapOvr>
  <p:transition spd="slow" advTm="5000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8472742"/>
      </p:ext>
    </p:extLst>
  </p:cSld>
  <p:clrMapOvr>
    <a:masterClrMapping/>
  </p:clrMapOvr>
  <p:transition spd="slow" advTm="5000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2766731"/>
      </p:ext>
    </p:extLst>
  </p:cSld>
  <p:clrMapOvr>
    <a:masterClrMapping/>
  </p:clrMapOvr>
  <p:transition spd="slow" advTm="5000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5121283"/>
      </p:ext>
    </p:extLst>
  </p:cSld>
  <p:clrMapOvr>
    <a:masterClrMapping/>
  </p:clrMapOvr>
  <p:transition spd="slow" advTm="5000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2022/2/7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5000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2022/2/7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5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493826"/>
      </p:ext>
    </p:extLst>
  </p:cSld>
  <p:clrMapOvr>
    <a:masterClrMapping/>
  </p:clrMapOvr>
  <p:transition spd="slow" advTm="5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816096"/>
      </p:ext>
    </p:extLst>
  </p:cSld>
  <p:clrMapOvr>
    <a:masterClrMapping/>
  </p:clrMapOvr>
  <p:transition spd="slow" advTm="5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031055"/>
      </p:ext>
    </p:extLst>
  </p:cSld>
  <p:clrMapOvr>
    <a:masterClrMapping/>
  </p:clrMapOvr>
  <p:transition spd="slow" advTm="5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image" Target="../media/image2.png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6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2022/2/7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6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23091" y="3407339"/>
            <a:ext cx="3620909" cy="173775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xmlns="" id="{42643604-4AA1-431F-A3FD-A92279CD9E87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 dirty="0">
              <a:latin typeface="inpin heiti" charset="-122"/>
              <a:ea typeface="inpin heiti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720" r:id="rId2"/>
    <p:sldLayoutId id="2147483719" r:id="rId3"/>
    <p:sldLayoutId id="2147483716" r:id="rId4"/>
    <p:sldLayoutId id="2147483715" r:id="rId5"/>
    <p:sldLayoutId id="2147483714" r:id="rId6"/>
    <p:sldLayoutId id="2147483713" r:id="rId7"/>
    <p:sldLayoutId id="2147483712" r:id="rId8"/>
    <p:sldLayoutId id="2147483711" r:id="rId9"/>
    <p:sldLayoutId id="2147483710" r:id="rId10"/>
    <p:sldLayoutId id="2147483709" r:id="rId11"/>
    <p:sldLayoutId id="2147483708" r:id="rId12"/>
    <p:sldLayoutId id="2147483706" r:id="rId13"/>
    <p:sldLayoutId id="2147483705" r:id="rId14"/>
    <p:sldLayoutId id="2147483704" r:id="rId15"/>
    <p:sldLayoutId id="2147483703" r:id="rId16"/>
    <p:sldLayoutId id="2147483702" r:id="rId17"/>
    <p:sldLayoutId id="2147483701" r:id="rId18"/>
    <p:sldLayoutId id="2147483700" r:id="rId19"/>
    <p:sldLayoutId id="2147483697" r:id="rId20"/>
    <p:sldLayoutId id="2147483696" r:id="rId21"/>
    <p:sldLayoutId id="2147483695" r:id="rId22"/>
    <p:sldLayoutId id="2147483691" r:id="rId23"/>
    <p:sldLayoutId id="2147483690" r:id="rId24"/>
    <p:sldLayoutId id="2147483687" r:id="rId25"/>
    <p:sldLayoutId id="2147483686" r:id="rId26"/>
    <p:sldLayoutId id="2147483685" r:id="rId27"/>
    <p:sldLayoutId id="2147483684" r:id="rId28"/>
    <p:sldLayoutId id="2147483682" r:id="rId29"/>
    <p:sldLayoutId id="2147483681" r:id="rId30"/>
    <p:sldLayoutId id="2147483680" r:id="rId31"/>
    <p:sldLayoutId id="2147483679" r:id="rId32"/>
    <p:sldLayoutId id="2147483678" r:id="rId33"/>
    <p:sldLayoutId id="2147483676" r:id="rId34"/>
    <p:sldLayoutId id="2147483675" r:id="rId35"/>
    <p:sldLayoutId id="2147483674" r:id="rId36"/>
    <p:sldLayoutId id="2147483669" r:id="rId37"/>
    <p:sldLayoutId id="2147483668" r:id="rId38"/>
    <p:sldLayoutId id="2147483667" r:id="rId39"/>
    <p:sldLayoutId id="2147483664" r:id="rId40"/>
    <p:sldLayoutId id="2147483660" r:id="rId41"/>
    <p:sldLayoutId id="2147483718" r:id="rId42"/>
    <p:sldLayoutId id="2147483717" r:id="rId43"/>
    <p:sldLayoutId id="2147483707" r:id="rId44"/>
    <p:sldLayoutId id="2147483699" r:id="rId45"/>
    <p:sldLayoutId id="2147483698" r:id="rId46"/>
    <p:sldLayoutId id="2147483694" r:id="rId47"/>
    <p:sldLayoutId id="2147483693" r:id="rId48"/>
    <p:sldLayoutId id="2147483692" r:id="rId49"/>
    <p:sldLayoutId id="2147483689" r:id="rId50"/>
    <p:sldLayoutId id="2147483688" r:id="rId51"/>
    <p:sldLayoutId id="2147483683" r:id="rId52"/>
    <p:sldLayoutId id="2147483677" r:id="rId53"/>
    <p:sldLayoutId id="2147483673" r:id="rId54"/>
    <p:sldLayoutId id="2147483672" r:id="rId55"/>
    <p:sldLayoutId id="2147483671" r:id="rId56"/>
    <p:sldLayoutId id="2147483670" r:id="rId57"/>
    <p:sldLayoutId id="2147483666" r:id="rId58"/>
    <p:sldLayoutId id="2147483665" r:id="rId59"/>
    <p:sldLayoutId id="2147483663" r:id="rId60"/>
    <p:sldLayoutId id="2147483662" r:id="rId61"/>
    <p:sldLayoutId id="2147483661" r:id="rId62"/>
    <p:sldLayoutId id="2147483654" r:id="rId63"/>
    <p:sldLayoutId id="2147483655" r:id="rId64"/>
  </p:sldLayoutIdLst>
  <p:transition spd="slow" advTm="5000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b="0" i="0" kern="1200">
          <a:solidFill>
            <a:schemeClr val="tx1"/>
          </a:solidFill>
          <a:latin typeface="inpin heiti" charset="-122"/>
          <a:ea typeface="inpin heiti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g"/><Relationship Id="rId5" Type="http://schemas.openxmlformats.org/officeDocument/2006/relationships/image" Target="../media/image34.jpeg"/><Relationship Id="rId4" Type="http://schemas.openxmlformats.org/officeDocument/2006/relationships/image" Target="../media/image3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41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7.png"/><Relationship Id="rId11" Type="http://schemas.openxmlformats.org/officeDocument/2006/relationships/image" Target="../media/image36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g"/><Relationship Id="rId3" Type="http://schemas.openxmlformats.org/officeDocument/2006/relationships/image" Target="../media/image15.png"/><Relationship Id="rId7" Type="http://schemas.openxmlformats.org/officeDocument/2006/relationships/image" Target="../media/image40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9.xml"/><Relationship Id="rId6" Type="http://schemas.openxmlformats.org/officeDocument/2006/relationships/image" Target="../media/image39.jpg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41.xml"/><Relationship Id="rId1" Type="http://schemas.openxmlformats.org/officeDocument/2006/relationships/themeOverride" Target="../theme/themeOverride10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41.xml"/><Relationship Id="rId1" Type="http://schemas.openxmlformats.org/officeDocument/2006/relationships/themeOverride" Target="../theme/themeOverride11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2.xml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3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4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1.jpe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41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23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22.jpeg"/><Relationship Id="rId5" Type="http://schemas.openxmlformats.org/officeDocument/2006/relationships/image" Target="../media/image21.jp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811341" y="-544548"/>
            <a:ext cx="10615908" cy="580248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386643"/>
            <a:ext cx="9144000" cy="274191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1155" y="2861134"/>
            <a:ext cx="2289840" cy="228984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71831">
            <a:off x="575119" y="1440446"/>
            <a:ext cx="3387938" cy="4792294"/>
          </a:xfrm>
          <a:prstGeom prst="rect">
            <a:avLst/>
          </a:prstGeom>
        </p:spPr>
      </p:pic>
      <p:sp>
        <p:nvSpPr>
          <p:cNvPr id="13" name="椭圆 12"/>
          <p:cNvSpPr/>
          <p:nvPr/>
        </p:nvSpPr>
        <p:spPr>
          <a:xfrm>
            <a:off x="2005770" y="681668"/>
            <a:ext cx="1307595" cy="1272696"/>
          </a:xfrm>
          <a:prstGeom prst="ellipse">
            <a:avLst/>
          </a:prstGeom>
          <a:solidFill>
            <a:srgbClr val="F6D857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3048871" y="715171"/>
            <a:ext cx="1180616" cy="1243060"/>
          </a:xfrm>
          <a:prstGeom prst="ellipse">
            <a:avLst/>
          </a:prstGeom>
          <a:solidFill>
            <a:srgbClr val="A7CD6B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4007461" y="707183"/>
            <a:ext cx="1307595" cy="1251047"/>
          </a:xfrm>
          <a:prstGeom prst="ellipse">
            <a:avLst/>
          </a:prstGeom>
          <a:solidFill>
            <a:srgbClr val="E98954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5156839" y="715171"/>
            <a:ext cx="1180616" cy="1243060"/>
          </a:xfrm>
          <a:prstGeom prst="ellipse">
            <a:avLst/>
          </a:prstGeom>
          <a:solidFill>
            <a:srgbClr val="2AB5E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6242408" y="712776"/>
            <a:ext cx="1307595" cy="1251047"/>
          </a:xfrm>
          <a:prstGeom prst="ellipse">
            <a:avLst/>
          </a:prstGeom>
          <a:solidFill>
            <a:srgbClr val="EA7EA3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21" name="TextBox 7">
            <a:extLst>
              <a:ext uri="{FF2B5EF4-FFF2-40B4-BE49-F238E27FC236}">
                <a16:creationId xmlns:a16="http://schemas.microsoft.com/office/drawing/2014/main" xmlns="" id="{9C1BF648-614E-48B7-8244-BDDC9B8BBC5A}"/>
              </a:ext>
            </a:extLst>
          </p:cNvPr>
          <p:cNvSpPr txBox="1"/>
          <p:nvPr/>
        </p:nvSpPr>
        <p:spPr>
          <a:xfrm>
            <a:off x="2510109" y="1196172"/>
            <a:ext cx="5434015" cy="873143"/>
          </a:xfrm>
          <a:prstGeom prst="rect">
            <a:avLst/>
          </a:prstGeom>
          <a:noFill/>
        </p:spPr>
        <p:txBody>
          <a:bodyPr wrap="square" lIns="0" tIns="0" rIns="0" bIns="0">
            <a:normAutofit/>
          </a:bodyPr>
          <a:lstStyle/>
          <a:p>
            <a:r>
              <a:rPr lang="en-US" altLang="zh-CN" sz="2000" b="1" spc="50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PHÒNG GD&amp;ĐT QUẬN LONG BIÊN</a:t>
            </a:r>
            <a:endParaRPr lang="zh-CN" altLang="en-US" sz="2000" b="1" spc="50" dirty="0">
              <a:ln w="0"/>
              <a:solidFill>
                <a:srgbClr val="00206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8913AEAE-EC68-4721-AB5F-BC6527062F4A}"/>
              </a:ext>
            </a:extLst>
          </p:cNvPr>
          <p:cNvSpPr txBox="1"/>
          <p:nvPr/>
        </p:nvSpPr>
        <p:spPr>
          <a:xfrm>
            <a:off x="695885" y="101077"/>
            <a:ext cx="82384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n-US" sz="3200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QUẬN LONG BIÊN</a:t>
            </a:r>
            <a:endParaRPr lang="vi-VN" sz="3200" dirty="0">
              <a:ln w="0"/>
              <a:solidFill>
                <a:srgbClr val="0070C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43988F8-7DDB-4227-8EFF-B90C2C8FE72D}"/>
              </a:ext>
            </a:extLst>
          </p:cNvPr>
          <p:cNvSpPr txBox="1"/>
          <p:nvPr/>
        </p:nvSpPr>
        <p:spPr>
          <a:xfrm>
            <a:off x="2909558" y="2001365"/>
            <a:ext cx="35495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CHÀO MỪNG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454C4F4E-4989-43AA-9FF1-D4D1B7C8C5BA}"/>
              </a:ext>
            </a:extLst>
          </p:cNvPr>
          <p:cNvSpPr txBox="1"/>
          <p:nvPr/>
        </p:nvSpPr>
        <p:spPr>
          <a:xfrm>
            <a:off x="1067497" y="2421126"/>
            <a:ext cx="6841323" cy="96032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defTabSz="914377">
              <a:lnSpc>
                <a:spcPct val="150000"/>
              </a:lnSpc>
            </a:pPr>
            <a:r>
              <a:rPr lang="en-US" sz="2000" b="1" dirty="0">
                <a:solidFill>
                  <a:srgbClr val="7030A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CÁC CON HỌC SINH LỚP </a:t>
            </a:r>
            <a:r>
              <a:rPr lang="vi-VN" sz="2000" b="1" dirty="0">
                <a:solidFill>
                  <a:srgbClr val="7030A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7030A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</a:p>
          <a:p>
            <a:pPr algn="ctr" defTabSz="914377">
              <a:lnSpc>
                <a:spcPct val="150000"/>
              </a:lnSpc>
            </a:pPr>
            <a:r>
              <a:rPr lang="en-US" sz="2000" b="1" dirty="0">
                <a:solidFill>
                  <a:srgbClr val="7030A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 VỚI </a:t>
            </a:r>
            <a:r>
              <a:rPr lang="vi-VN" sz="2000" b="1" dirty="0">
                <a:solidFill>
                  <a:srgbClr val="7030A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MĨ THUẬT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29D80A11-D936-40BF-9A9B-7754AB0E2437}"/>
              </a:ext>
            </a:extLst>
          </p:cNvPr>
          <p:cNvSpPr txBox="1"/>
          <p:nvPr/>
        </p:nvSpPr>
        <p:spPr>
          <a:xfrm>
            <a:off x="2501142" y="3357567"/>
            <a:ext cx="4074068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defTabSz="914377"/>
            <a:r>
              <a:rPr lang="en-US" sz="2000" b="1" dirty="0" err="1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000" b="1" dirty="0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b="1" dirty="0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2021 - 2022</a:t>
            </a:r>
            <a:endParaRPr lang="vi-VN" sz="2000" b="1" dirty="0">
              <a:solidFill>
                <a:srgbClr val="00B05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3169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17" grpId="0" animBg="1"/>
      <p:bldP spid="18" grpId="0" animBg="1"/>
      <p:bldP spid="19" grpId="0" animBg="1"/>
      <p:bldP spid="21" grpId="0"/>
      <p:bldP spid="22" grpId="0"/>
      <p:bldP spid="2" grpId="0"/>
      <p:bldP spid="23" grpId="0"/>
      <p:bldP spid="2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/>
          <p:nvPr/>
        </p:nvSpPr>
        <p:spPr>
          <a:xfrm>
            <a:off x="179512" y="123478"/>
            <a:ext cx="5700595" cy="530915"/>
          </a:xfrm>
          <a:prstGeom prst="rect">
            <a:avLst/>
          </a:prstGeom>
          <a:noFill/>
        </p:spPr>
        <p:txBody>
          <a:bodyPr wrap="none" anchor="ctr">
            <a:normAutofit fontScale="85000" lnSpcReduction="20000"/>
          </a:bodyPr>
          <a:lstStyle/>
          <a:p>
            <a:r>
              <a:rPr lang="en-US" altLang="zh-CN" sz="40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Tranh</a:t>
            </a:r>
            <a:r>
              <a:rPr lang="en-US" altLang="zh-CN" sz="4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đất</a:t>
            </a:r>
            <a:r>
              <a:rPr lang="en-US" altLang="zh-CN" sz="4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nặn</a:t>
            </a:r>
            <a:endParaRPr lang="en-US" altLang="zh-CN" sz="4000" b="1" u="sng" dirty="0">
              <a:solidFill>
                <a:srgbClr val="FF0000"/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1" t="15509" r="9858" b="13599"/>
          <a:stretch/>
        </p:blipFill>
        <p:spPr>
          <a:xfrm>
            <a:off x="179512" y="962933"/>
            <a:ext cx="2670755" cy="17740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8" r="10625"/>
          <a:stretch/>
        </p:blipFill>
        <p:spPr>
          <a:xfrm rot="5400000">
            <a:off x="688890" y="2352238"/>
            <a:ext cx="1629707" cy="26484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962933"/>
            <a:ext cx="2590800" cy="17621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" t="34610" r="50345" b="45400"/>
          <a:stretch/>
        </p:blipFill>
        <p:spPr>
          <a:xfrm>
            <a:off x="3203848" y="2850010"/>
            <a:ext cx="2590800" cy="17379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6" r="15637"/>
          <a:stretch/>
        </p:blipFill>
        <p:spPr>
          <a:xfrm>
            <a:off x="6154041" y="962932"/>
            <a:ext cx="2736115" cy="3625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476282"/>
      </p:ext>
    </p:extLst>
  </p:cSld>
  <p:clrMapOvr>
    <a:masterClrMapping/>
  </p:clrMapOvr>
  <p:transition spd="slow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2B5B3FF-6F6A-47A9-B9E8-15C91F5ACCCF}"/>
              </a:ext>
            </a:extLst>
          </p:cNvPr>
          <p:cNvSpPr txBox="1"/>
          <p:nvPr/>
        </p:nvSpPr>
        <p:spPr>
          <a:xfrm>
            <a:off x="1475656" y="1658207"/>
            <a:ext cx="66247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Chúng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US" sz="24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24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đất</a:t>
            </a:r>
            <a:r>
              <a:rPr lang="en-US" sz="24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nặn</a:t>
            </a:r>
            <a:r>
              <a:rPr lang="en-US" sz="24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24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nặn</a:t>
            </a:r>
            <a:r>
              <a:rPr lang="en-US" sz="24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tạo</a:t>
            </a:r>
            <a:r>
              <a:rPr lang="en-US" sz="24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4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24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4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ảnh</a:t>
            </a:r>
            <a:r>
              <a:rPr lang="en-US" sz="24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sản</a:t>
            </a:r>
            <a:r>
              <a:rPr lang="en-US" sz="24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US" sz="24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24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ý </a:t>
            </a:r>
            <a:r>
              <a:rPr lang="en-US" sz="2400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endParaRPr lang="en-US" sz="24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đất</a:t>
            </a:r>
            <a:r>
              <a:rPr lang="en-US" sz="24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nặn</a:t>
            </a:r>
            <a:r>
              <a:rPr lang="en-US" sz="24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miết</a:t>
            </a:r>
            <a:r>
              <a:rPr lang="en-US" sz="24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r>
              <a:rPr lang="en-US" sz="24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4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ảnh</a:t>
            </a:r>
            <a:r>
              <a:rPr lang="en-US" sz="24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24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24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24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tạo</a:t>
            </a:r>
            <a:r>
              <a:rPr lang="en-US" sz="24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24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bức</a:t>
            </a:r>
            <a:r>
              <a:rPr lang="en-US" sz="24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miết</a:t>
            </a:r>
            <a:r>
              <a:rPr lang="en-US" sz="24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đất</a:t>
            </a:r>
            <a:r>
              <a:rPr lang="en-US" sz="24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nặn</a:t>
            </a:r>
            <a:r>
              <a:rPr lang="en-US" sz="24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24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lang="en-US" sz="24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24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yêu</a:t>
            </a:r>
            <a:r>
              <a:rPr lang="en-US" sz="24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24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8" name="图片 1">
            <a:extLst>
              <a:ext uri="{FF2B5EF4-FFF2-40B4-BE49-F238E27FC236}">
                <a16:creationId xmlns:a16="http://schemas.microsoft.com/office/drawing/2014/main" xmlns="" id="{F09F0453-7B08-4C41-896B-FEABCA7D67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3768" y="-469069"/>
            <a:ext cx="3190915" cy="2127276"/>
          </a:xfrm>
          <a:prstGeom prst="rect">
            <a:avLst/>
          </a:prstGeom>
        </p:spPr>
      </p:pic>
      <p:sp>
        <p:nvSpPr>
          <p:cNvPr id="19" name="TextBox 6">
            <a:extLst>
              <a:ext uri="{FF2B5EF4-FFF2-40B4-BE49-F238E27FC236}">
                <a16:creationId xmlns:a16="http://schemas.microsoft.com/office/drawing/2014/main" xmlns="" id="{FD578041-78D2-4263-BACC-BCE1CA43A862}"/>
              </a:ext>
            </a:extLst>
          </p:cNvPr>
          <p:cNvSpPr txBox="1"/>
          <p:nvPr/>
        </p:nvSpPr>
        <p:spPr>
          <a:xfrm rot="21296488">
            <a:off x="3001427" y="695634"/>
            <a:ext cx="2310623" cy="412563"/>
          </a:xfrm>
          <a:prstGeom prst="rect">
            <a:avLst/>
          </a:prstGeom>
          <a:noFill/>
        </p:spPr>
        <p:txBody>
          <a:bodyPr wrap="none" anchor="ctr">
            <a:noAutofit/>
          </a:bodyPr>
          <a:lstStyle/>
          <a:p>
            <a:pPr algn="ctr"/>
            <a:r>
              <a:rPr lang="en-US" altLang="zh-CN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Ghi</a:t>
            </a:r>
            <a:r>
              <a:rPr lang="en-US" altLang="zh-C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nhớ</a:t>
            </a:r>
            <a:endParaRPr lang="en-US" altLang="zh-CN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231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8" y="-107109"/>
            <a:ext cx="10715436" cy="535771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386643"/>
            <a:ext cx="9144000" cy="274191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1155" y="2861134"/>
            <a:ext cx="2289840" cy="228984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71831">
            <a:off x="575119" y="1440446"/>
            <a:ext cx="3387938" cy="4792294"/>
          </a:xfrm>
          <a:prstGeom prst="rect">
            <a:avLst/>
          </a:prstGeom>
        </p:spPr>
      </p:pic>
      <p:sp>
        <p:nvSpPr>
          <p:cNvPr id="17" name="TextBox 48">
            <a:extLst>
              <a:ext uri="{FF2B5EF4-FFF2-40B4-BE49-F238E27FC236}">
                <a16:creationId xmlns:a16="http://schemas.microsoft.com/office/drawing/2014/main" xmlns="" id="{4B817AD0-3CAF-49F2-86B7-13EB1BA19041}"/>
              </a:ext>
            </a:extLst>
          </p:cNvPr>
          <p:cNvSpPr txBox="1"/>
          <p:nvPr/>
        </p:nvSpPr>
        <p:spPr>
          <a:xfrm>
            <a:off x="2243258" y="1023987"/>
            <a:ext cx="5328593" cy="20313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4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lt"/>
              </a:rPr>
              <a:t>Hoạt</a:t>
            </a:r>
            <a:r>
              <a:rPr lang="en-US" altLang="zh-CN" sz="4400" b="1" dirty="0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lt"/>
              </a:rPr>
              <a:t>động</a:t>
            </a:r>
            <a:r>
              <a:rPr lang="en-US" altLang="zh-CN" sz="4400" b="1" dirty="0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lt"/>
              </a:rPr>
              <a:t> 2: </a:t>
            </a:r>
            <a:endParaRPr lang="en-US" altLang="zh-CN" sz="4400" b="1" dirty="0">
              <a:solidFill>
                <a:srgbClr val="0070C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  <a:sym typeface="+mn-lt"/>
            </a:endParaRPr>
          </a:p>
          <a:p>
            <a:pPr algn="ctr"/>
            <a:r>
              <a:rPr lang="en-US" altLang="zh-CN" sz="44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inpin heiti" charset="-122"/>
                <a:sym typeface="+mn-lt"/>
              </a:rPr>
              <a:t>Kiến</a:t>
            </a:r>
            <a:r>
              <a:rPr lang="en-US" altLang="zh-CN" sz="4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inpin heiti" charset="-122"/>
                <a:sym typeface="+mn-lt"/>
              </a:rPr>
              <a:t> </a:t>
            </a:r>
            <a:r>
              <a:rPr lang="en-US" altLang="zh-CN" sz="44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inpin heiti" charset="-122"/>
                <a:sym typeface="+mn-lt"/>
              </a:rPr>
              <a:t>tạo</a:t>
            </a:r>
            <a:r>
              <a:rPr lang="en-US" altLang="zh-CN" sz="4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inpin heiti" charset="-122"/>
                <a:sym typeface="+mn-lt"/>
              </a:rPr>
              <a:t> </a:t>
            </a:r>
          </a:p>
          <a:p>
            <a:pPr algn="ctr"/>
            <a:r>
              <a:rPr lang="en-US" altLang="zh-CN" sz="44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inpin heiti" charset="-122"/>
                <a:sym typeface="+mn-lt"/>
              </a:rPr>
              <a:t>kiến</a:t>
            </a:r>
            <a:r>
              <a:rPr lang="en-US" altLang="zh-CN" sz="4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inpin heiti" charset="-122"/>
                <a:sym typeface="+mn-lt"/>
              </a:rPr>
              <a:t> </a:t>
            </a:r>
            <a:r>
              <a:rPr lang="en-US" altLang="zh-CN" sz="44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inpin heiti" charset="-122"/>
                <a:sym typeface="+mn-lt"/>
              </a:rPr>
              <a:t>thức</a:t>
            </a:r>
            <a:r>
              <a:rPr lang="en-US" altLang="zh-CN" sz="4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inpin heiti" charset="-122"/>
                <a:sym typeface="+mn-lt"/>
              </a:rPr>
              <a:t> – </a:t>
            </a:r>
            <a:r>
              <a:rPr lang="en-US" altLang="zh-CN" sz="44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inpin heiti" charset="-122"/>
                <a:sym typeface="+mn-lt"/>
              </a:rPr>
              <a:t>kĩ</a:t>
            </a:r>
            <a:r>
              <a:rPr lang="en-US" altLang="zh-CN" sz="4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inpin heiti" charset="-122"/>
                <a:sym typeface="+mn-lt"/>
              </a:rPr>
              <a:t> </a:t>
            </a:r>
            <a:r>
              <a:rPr lang="en-US" altLang="zh-CN" sz="44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inpin heiti" charset="-122"/>
                <a:sym typeface="+mn-lt"/>
              </a:rPr>
              <a:t>năng</a:t>
            </a:r>
            <a:endParaRPr lang="en-GB" altLang="zh-CN" sz="44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  <a:cs typeface="inpin heiti" charset="-122"/>
              <a:sym typeface="+mn-lt"/>
            </a:endParaRPr>
          </a:p>
        </p:txBody>
      </p:sp>
      <p:pic>
        <p:nvPicPr>
          <p:cNvPr id="18" name="图片 1">
            <a:extLst>
              <a:ext uri="{FF2B5EF4-FFF2-40B4-BE49-F238E27FC236}">
                <a16:creationId xmlns:a16="http://schemas.microsoft.com/office/drawing/2014/main" xmlns="" id="{16C4FB3E-DA5D-499E-AB5B-F26B1347E33E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7163" y="3365848"/>
            <a:ext cx="1900782" cy="1663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5661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72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72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72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78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">
            <a:extLst>
              <a:ext uri="{FF2B5EF4-FFF2-40B4-BE49-F238E27FC236}">
                <a16:creationId xmlns:a16="http://schemas.microsoft.com/office/drawing/2014/main" xmlns="" id="{86E4EA03-1792-41C5-B0CC-66D35C230F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-596602"/>
            <a:ext cx="7344816" cy="4896543"/>
          </a:xfrm>
          <a:prstGeom prst="rect">
            <a:avLst/>
          </a:prstGeom>
        </p:spPr>
      </p:pic>
      <p:sp>
        <p:nvSpPr>
          <p:cNvPr id="20" name="TextBox 6">
            <a:extLst>
              <a:ext uri="{FF2B5EF4-FFF2-40B4-BE49-F238E27FC236}">
                <a16:creationId xmlns:a16="http://schemas.microsoft.com/office/drawing/2014/main" xmlns="" id="{3904CE30-3C37-4785-9074-F25D731FA0DD}"/>
              </a:ext>
            </a:extLst>
          </p:cNvPr>
          <p:cNvSpPr txBox="1"/>
          <p:nvPr/>
        </p:nvSpPr>
        <p:spPr>
          <a:xfrm rot="21296488">
            <a:off x="3154019" y="1903704"/>
            <a:ext cx="3395153" cy="1035768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r>
              <a:rPr lang="en-US" altLang="zh-CN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altLang="zh-CN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altLang="zh-CN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endParaRPr lang="en-US" altLang="zh-CN" sz="40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20399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96552" y="-380578"/>
            <a:ext cx="3258161" cy="2172107"/>
          </a:xfrm>
          <a:prstGeom prst="rect">
            <a:avLst/>
          </a:prstGeom>
        </p:spPr>
      </p:pic>
      <p:sp>
        <p:nvSpPr>
          <p:cNvPr id="37" name="TextBox 6"/>
          <p:cNvSpPr txBox="1"/>
          <p:nvPr/>
        </p:nvSpPr>
        <p:spPr>
          <a:xfrm rot="21241245">
            <a:off x="429278" y="593777"/>
            <a:ext cx="1819873" cy="742866"/>
          </a:xfrm>
          <a:prstGeom prst="rect">
            <a:avLst/>
          </a:prstGeom>
          <a:noFill/>
        </p:spPr>
        <p:txBody>
          <a:bodyPr wrap="none" anchor="ctr">
            <a:normAutofit fontScale="62500" lnSpcReduction="20000"/>
          </a:bodyPr>
          <a:lstStyle/>
          <a:p>
            <a:r>
              <a:rPr lang="en-US" altLang="zh-CN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Sản</a:t>
            </a:r>
            <a:r>
              <a:rPr lang="en-US" altLang="zh-CN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US" altLang="zh-CN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r>
              <a:rPr lang="en-US" altLang="zh-CN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tham</a:t>
            </a:r>
            <a:r>
              <a:rPr lang="en-US" altLang="zh-CN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khảo</a:t>
            </a:r>
            <a:endParaRPr lang="en-US" altLang="zh-CN" sz="40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9" r="10527"/>
          <a:stretch/>
        </p:blipFill>
        <p:spPr>
          <a:xfrm>
            <a:off x="179512" y="1923678"/>
            <a:ext cx="2448271" cy="23652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5" t="5530" r="11625" b="8495"/>
          <a:stretch/>
        </p:blipFill>
        <p:spPr>
          <a:xfrm>
            <a:off x="3072849" y="123478"/>
            <a:ext cx="1440160" cy="20882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448" y="123478"/>
            <a:ext cx="1520007" cy="21392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0" t="22281" r="18500" b="27321"/>
          <a:stretch/>
        </p:blipFill>
        <p:spPr>
          <a:xfrm>
            <a:off x="6603895" y="123478"/>
            <a:ext cx="1464027" cy="20914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849" y="2355726"/>
            <a:ext cx="4995073" cy="2703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3765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386643"/>
            <a:ext cx="9144000" cy="274191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1155" y="2861134"/>
            <a:ext cx="2289840" cy="228984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71831">
            <a:off x="575119" y="1440446"/>
            <a:ext cx="3387938" cy="4792294"/>
          </a:xfrm>
          <a:prstGeom prst="rect">
            <a:avLst/>
          </a:prstGeom>
        </p:spPr>
      </p:pic>
      <p:sp>
        <p:nvSpPr>
          <p:cNvPr id="17" name="TextBox 48">
            <a:extLst>
              <a:ext uri="{FF2B5EF4-FFF2-40B4-BE49-F238E27FC236}">
                <a16:creationId xmlns:a16="http://schemas.microsoft.com/office/drawing/2014/main" xmlns="" id="{2D28342E-B6D0-4B39-9794-F9D0B8A39A06}"/>
              </a:ext>
            </a:extLst>
          </p:cNvPr>
          <p:cNvSpPr txBox="1"/>
          <p:nvPr/>
        </p:nvSpPr>
        <p:spPr>
          <a:xfrm>
            <a:off x="2171920" y="705462"/>
            <a:ext cx="5328593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4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lt"/>
              </a:rPr>
              <a:t>Hoạt</a:t>
            </a:r>
            <a:r>
              <a:rPr lang="en-US" altLang="zh-CN" sz="4400" b="1" dirty="0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lt"/>
              </a:rPr>
              <a:t>động</a:t>
            </a:r>
            <a:r>
              <a:rPr lang="en-US" altLang="zh-CN" sz="4400" b="1" dirty="0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lt"/>
              </a:rPr>
              <a:t> 3: </a:t>
            </a:r>
            <a:endParaRPr lang="en-US" altLang="zh-CN" sz="4400" b="1" dirty="0">
              <a:solidFill>
                <a:srgbClr val="0070C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  <a:sym typeface="+mn-lt"/>
            </a:endParaRPr>
          </a:p>
          <a:p>
            <a:pPr algn="ctr"/>
            <a:r>
              <a:rPr lang="en-US" altLang="zh-CN" sz="44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inpin heiti" charset="-122"/>
                <a:sym typeface="+mn-lt"/>
              </a:rPr>
              <a:t>Luyện</a:t>
            </a:r>
            <a:r>
              <a:rPr lang="en-US" altLang="zh-CN" sz="4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inpin heiti" charset="-122"/>
                <a:sym typeface="+mn-lt"/>
              </a:rPr>
              <a:t> </a:t>
            </a:r>
            <a:r>
              <a:rPr lang="en-US" altLang="zh-CN" sz="44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inpin heiti" charset="-122"/>
                <a:sym typeface="+mn-lt"/>
              </a:rPr>
              <a:t>tập</a:t>
            </a:r>
            <a:r>
              <a:rPr lang="en-US" altLang="zh-CN" sz="4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inpin heiti" charset="-122"/>
                <a:sym typeface="+mn-lt"/>
              </a:rPr>
              <a:t> – </a:t>
            </a:r>
            <a:r>
              <a:rPr lang="en-US" altLang="zh-CN" sz="44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inpin heiti" charset="-122"/>
                <a:sym typeface="+mn-lt"/>
              </a:rPr>
              <a:t>Sáng</a:t>
            </a:r>
            <a:r>
              <a:rPr lang="en-US" altLang="zh-CN" sz="4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inpin heiti" charset="-122"/>
                <a:sym typeface="+mn-lt"/>
              </a:rPr>
              <a:t> </a:t>
            </a:r>
            <a:r>
              <a:rPr lang="en-US" altLang="zh-CN" sz="44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inpin heiti" charset="-122"/>
                <a:sym typeface="+mn-lt"/>
              </a:rPr>
              <a:t>tạo</a:t>
            </a:r>
            <a:endParaRPr lang="en-GB" altLang="zh-CN" sz="44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  <a:cs typeface="inpin heiti" charset="-122"/>
              <a:sym typeface="+mn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D10AB78E-B199-4EFD-AD42-0DEF68C81A36}"/>
              </a:ext>
            </a:extLst>
          </p:cNvPr>
          <p:cNvSpPr txBox="1"/>
          <p:nvPr/>
        </p:nvSpPr>
        <p:spPr>
          <a:xfrm>
            <a:off x="2307098" y="2215954"/>
            <a:ext cx="5604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sản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Tạo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sản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đất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sét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ý </a:t>
            </a:r>
            <a:r>
              <a:rPr lang="en-US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390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8" y="182275"/>
            <a:ext cx="10715436" cy="535771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386643"/>
            <a:ext cx="9144000" cy="274191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1155" y="2861134"/>
            <a:ext cx="2289840" cy="228984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71831">
            <a:off x="560760" y="1577120"/>
            <a:ext cx="3387938" cy="4792294"/>
          </a:xfrm>
          <a:prstGeom prst="rect">
            <a:avLst/>
          </a:prstGeom>
        </p:spPr>
      </p:pic>
      <p:sp>
        <p:nvSpPr>
          <p:cNvPr id="17" name="TextBox 48">
            <a:extLst>
              <a:ext uri="{FF2B5EF4-FFF2-40B4-BE49-F238E27FC236}">
                <a16:creationId xmlns:a16="http://schemas.microsoft.com/office/drawing/2014/main" xmlns="" id="{2D28342E-B6D0-4B39-9794-F9D0B8A39A06}"/>
              </a:ext>
            </a:extLst>
          </p:cNvPr>
          <p:cNvSpPr txBox="1"/>
          <p:nvPr/>
        </p:nvSpPr>
        <p:spPr>
          <a:xfrm>
            <a:off x="2243258" y="731149"/>
            <a:ext cx="5328593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4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lt"/>
              </a:rPr>
              <a:t>Hoạt</a:t>
            </a:r>
            <a:r>
              <a:rPr lang="en-US" altLang="zh-CN" sz="4400" b="1" dirty="0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lt"/>
              </a:rPr>
              <a:t>động</a:t>
            </a:r>
            <a:r>
              <a:rPr lang="en-US" altLang="zh-CN" sz="4400" b="1" dirty="0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lt"/>
              </a:rPr>
              <a:t> 4: </a:t>
            </a:r>
            <a:endParaRPr lang="en-US" altLang="zh-CN" sz="4400" b="1" dirty="0">
              <a:solidFill>
                <a:srgbClr val="0070C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  <a:sym typeface="+mn-lt"/>
            </a:endParaRPr>
          </a:p>
          <a:p>
            <a:pPr algn="ctr"/>
            <a:r>
              <a:rPr lang="en-US" altLang="zh-CN" sz="44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inpin heiti" charset="-122"/>
                <a:sym typeface="+mn-lt"/>
              </a:rPr>
              <a:t>Phân</a:t>
            </a:r>
            <a:r>
              <a:rPr lang="en-US" altLang="zh-CN" sz="4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inpin heiti" charset="-122"/>
                <a:sym typeface="+mn-lt"/>
              </a:rPr>
              <a:t> </a:t>
            </a:r>
            <a:r>
              <a:rPr lang="en-US" altLang="zh-CN" sz="44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inpin heiti" charset="-122"/>
                <a:sym typeface="+mn-lt"/>
              </a:rPr>
              <a:t>tích</a:t>
            </a:r>
            <a:r>
              <a:rPr lang="en-US" altLang="zh-CN" sz="4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inpin heiti" charset="-122"/>
                <a:sym typeface="+mn-lt"/>
              </a:rPr>
              <a:t>, </a:t>
            </a:r>
            <a:r>
              <a:rPr lang="en-US" altLang="zh-CN" sz="44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inpin heiti" charset="-122"/>
                <a:sym typeface="+mn-lt"/>
              </a:rPr>
              <a:t>đánh</a:t>
            </a:r>
            <a:r>
              <a:rPr lang="en-US" altLang="zh-CN" sz="4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inpin heiti" charset="-122"/>
                <a:sym typeface="+mn-lt"/>
              </a:rPr>
              <a:t> </a:t>
            </a:r>
            <a:r>
              <a:rPr lang="en-US" altLang="zh-CN" sz="44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inpin heiti" charset="-122"/>
                <a:sym typeface="+mn-lt"/>
              </a:rPr>
              <a:t>giá</a:t>
            </a:r>
            <a:endParaRPr lang="en-GB" altLang="zh-CN" sz="44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  <a:cs typeface="inpin heiti" charset="-122"/>
              <a:sym typeface="+mn-l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2A5F417-1004-4486-8C68-3CD6F7D4EAEA}"/>
              </a:ext>
            </a:extLst>
          </p:cNvPr>
          <p:cNvSpPr txBox="1"/>
          <p:nvPr/>
        </p:nvSpPr>
        <p:spPr>
          <a:xfrm>
            <a:off x="2171152" y="2224680"/>
            <a:ext cx="59292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Trưng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bài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sản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phẩm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sẻ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sản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phẩm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mình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với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thân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nhé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.</a:t>
            </a:r>
            <a:endParaRPr lang="vi-VN" sz="2400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50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72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72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72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2120" y="1491630"/>
            <a:ext cx="3244494" cy="3318184"/>
          </a:xfrm>
          <a:prstGeom prst="rect">
            <a:avLst/>
          </a:prstGeom>
        </p:spPr>
      </p:pic>
      <p:pic>
        <p:nvPicPr>
          <p:cNvPr id="31" name="图片 1">
            <a:extLst>
              <a:ext uri="{FF2B5EF4-FFF2-40B4-BE49-F238E27FC236}">
                <a16:creationId xmlns:a16="http://schemas.microsoft.com/office/drawing/2014/main" xmlns="" id="{11AF711B-02D3-4562-A2CD-5761E3DD11F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712" y="123478"/>
            <a:ext cx="3528392" cy="1476017"/>
          </a:xfrm>
          <a:prstGeom prst="rect">
            <a:avLst/>
          </a:prstGeom>
        </p:spPr>
      </p:pic>
      <p:sp>
        <p:nvSpPr>
          <p:cNvPr id="33" name="Text Placeholder 4">
            <a:extLst>
              <a:ext uri="{FF2B5EF4-FFF2-40B4-BE49-F238E27FC236}">
                <a16:creationId xmlns:a16="http://schemas.microsoft.com/office/drawing/2014/main" xmlns="" id="{5EDD5CAE-7FDF-4C51-8890-FDCE7AD09653}"/>
              </a:ext>
            </a:extLst>
          </p:cNvPr>
          <p:cNvSpPr txBox="1">
            <a:spLocks/>
          </p:cNvSpPr>
          <p:nvPr/>
        </p:nvSpPr>
        <p:spPr>
          <a:xfrm>
            <a:off x="611560" y="1779662"/>
            <a:ext cx="5832648" cy="252028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b="0" i="0" kern="1200">
                <a:solidFill>
                  <a:schemeClr val="tx1"/>
                </a:solidFill>
                <a:latin typeface="inpin heiti" charset="-122"/>
                <a:ea typeface="inpin heiti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b="0" i="0" kern="1200">
                <a:solidFill>
                  <a:schemeClr val="tx1"/>
                </a:solidFill>
                <a:latin typeface="inpin heiti" charset="-122"/>
                <a:ea typeface="inpin heiti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b="0" i="0" kern="1200">
                <a:solidFill>
                  <a:schemeClr val="tx1"/>
                </a:solidFill>
                <a:latin typeface="inpin heiti" charset="-122"/>
                <a:ea typeface="inpin heiti" charset="-122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b="0" i="0" kern="1200">
                <a:solidFill>
                  <a:schemeClr val="tx1"/>
                </a:solidFill>
                <a:latin typeface="inpin heiti" charset="-122"/>
                <a:ea typeface="inpin heiti" charset="-122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b="0" i="0" kern="1200">
                <a:solidFill>
                  <a:schemeClr val="tx1"/>
                </a:solidFill>
                <a:latin typeface="inpin heiti" charset="-122"/>
                <a:ea typeface="inpin heiti" charset="-122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sz="24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4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4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nhớ</a:t>
            </a:r>
            <a:r>
              <a:rPr lang="en-US" sz="24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lưu</a:t>
            </a:r>
            <a:r>
              <a:rPr lang="en-US" sz="24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giữ</a:t>
            </a:r>
            <a:r>
              <a:rPr lang="en-US" sz="24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sản</a:t>
            </a:r>
            <a:r>
              <a:rPr lang="en-US" sz="24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US" sz="24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4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US" sz="24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  <a:p>
            <a:r>
              <a:rPr lang="en-US" sz="24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Chúc</a:t>
            </a:r>
            <a:r>
              <a:rPr lang="en-US" sz="24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4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4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24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4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thật</a:t>
            </a:r>
            <a:r>
              <a:rPr lang="en-US" sz="24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tốt</a:t>
            </a:r>
            <a:r>
              <a:rPr lang="en-US" sz="24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4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nhớ</a:t>
            </a:r>
            <a:r>
              <a:rPr lang="en-US" sz="24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nhờ</a:t>
            </a:r>
            <a:r>
              <a:rPr lang="en-US" sz="24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bố</a:t>
            </a:r>
            <a:r>
              <a:rPr lang="en-US" sz="24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mẹ</a:t>
            </a:r>
            <a:r>
              <a:rPr lang="en-US" sz="24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chụp</a:t>
            </a:r>
            <a:r>
              <a:rPr lang="en-US" sz="24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24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4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24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gửi</a:t>
            </a:r>
            <a:r>
              <a:rPr lang="en-US" sz="24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24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thầy</a:t>
            </a:r>
            <a:r>
              <a:rPr lang="en-US" sz="24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</a:t>
            </a:r>
            <a:r>
              <a:rPr lang="en-US" sz="24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giáo</a:t>
            </a:r>
            <a:r>
              <a:rPr lang="en-US" sz="24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nhé</a:t>
            </a:r>
            <a:r>
              <a:rPr lang="en-US" sz="24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!</a:t>
            </a:r>
          </a:p>
          <a:p>
            <a:endParaRPr lang="vi-VN" sz="2400" dirty="0">
              <a:solidFill>
                <a:srgbClr val="7030A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4" name="TextBox 48">
            <a:extLst>
              <a:ext uri="{FF2B5EF4-FFF2-40B4-BE49-F238E27FC236}">
                <a16:creationId xmlns:a16="http://schemas.microsoft.com/office/drawing/2014/main" xmlns="" id="{F74E4A4E-E7ED-4197-ABA0-3C421E6E2A8E}"/>
              </a:ext>
            </a:extLst>
          </p:cNvPr>
          <p:cNvSpPr txBox="1"/>
          <p:nvPr/>
        </p:nvSpPr>
        <p:spPr>
          <a:xfrm>
            <a:off x="2303747" y="505004"/>
            <a:ext cx="2880321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4400" b="1" dirty="0" err="1">
                <a:solidFill>
                  <a:srgbClr val="0070C0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rPr>
              <a:t>Dặn</a:t>
            </a:r>
            <a:r>
              <a:rPr lang="en-US" altLang="zh-CN" sz="4400" b="1" dirty="0">
                <a:solidFill>
                  <a:srgbClr val="0070C0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rPr>
              <a:t> </a:t>
            </a:r>
            <a:r>
              <a:rPr lang="en-US" altLang="zh-CN" sz="4400" b="1" dirty="0" err="1">
                <a:solidFill>
                  <a:srgbClr val="0070C0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rPr>
              <a:t>dò</a:t>
            </a:r>
            <a:endParaRPr lang="en-GB" altLang="zh-CN" sz="44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  <a:cs typeface="inpin heiti" charset="-122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75925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386643"/>
            <a:ext cx="9144000" cy="274191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1155" y="2861134"/>
            <a:ext cx="2289840" cy="228984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71831">
            <a:off x="575119" y="1440446"/>
            <a:ext cx="3387938" cy="4792294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369000" y="1271583"/>
            <a:ext cx="68954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800" spc="300" dirty="0">
                <a:solidFill>
                  <a:srgbClr val="0070C0"/>
                </a:solidFill>
                <a:latin typeface="Gisha" panose="020B0502040204020203" pitchFamily="34" charset="-79"/>
                <a:ea typeface="inpin heiti" charset="-122"/>
                <a:cs typeface="Gisha" panose="020B0502040204020203" pitchFamily="34" charset="-79"/>
                <a:sym typeface="微软雅黑" pitchFamily="34" charset="-122"/>
              </a:rPr>
              <a:t>Xin </a:t>
            </a:r>
            <a:r>
              <a:rPr lang="en-US" altLang="zh-CN" sz="4800" spc="300" dirty="0" err="1">
                <a:solidFill>
                  <a:srgbClr val="0070C0"/>
                </a:solidFill>
                <a:latin typeface="Gisha" panose="020B0502040204020203" pitchFamily="34" charset="-79"/>
                <a:ea typeface="inpin heiti" charset="-122"/>
                <a:cs typeface="Gisha" panose="020B0502040204020203" pitchFamily="34" charset="-79"/>
                <a:sym typeface="微软雅黑" pitchFamily="34" charset="-122"/>
              </a:rPr>
              <a:t>chào</a:t>
            </a:r>
            <a:r>
              <a:rPr lang="en-US" altLang="zh-CN" sz="4800" spc="300" dirty="0">
                <a:solidFill>
                  <a:srgbClr val="0070C0"/>
                </a:solidFill>
                <a:latin typeface="Gisha" panose="020B0502040204020203" pitchFamily="34" charset="-79"/>
                <a:ea typeface="inpin heiti" charset="-122"/>
                <a:cs typeface="Gisha" panose="020B0502040204020203" pitchFamily="34" charset="-79"/>
                <a:sym typeface="微软雅黑" pitchFamily="34" charset="-122"/>
              </a:rPr>
              <a:t> </a:t>
            </a:r>
            <a:r>
              <a:rPr lang="en-US" altLang="zh-CN" sz="4800" spc="300" dirty="0" err="1">
                <a:solidFill>
                  <a:srgbClr val="0070C0"/>
                </a:solidFill>
                <a:latin typeface="Gisha" panose="020B0502040204020203" pitchFamily="34" charset="-79"/>
                <a:ea typeface="inpin heiti" charset="-122"/>
                <a:cs typeface="Gisha" panose="020B0502040204020203" pitchFamily="34" charset="-79"/>
                <a:sym typeface="微软雅黑" pitchFamily="34" charset="-122"/>
              </a:rPr>
              <a:t>tạm</a:t>
            </a:r>
            <a:r>
              <a:rPr lang="en-US" altLang="zh-CN" sz="4800" spc="300" dirty="0">
                <a:solidFill>
                  <a:srgbClr val="0070C0"/>
                </a:solidFill>
                <a:latin typeface="Gisha" panose="020B0502040204020203" pitchFamily="34" charset="-79"/>
                <a:ea typeface="inpin heiti" charset="-122"/>
                <a:cs typeface="Gisha" panose="020B0502040204020203" pitchFamily="34" charset="-79"/>
                <a:sym typeface="微软雅黑" pitchFamily="34" charset="-122"/>
              </a:rPr>
              <a:t> </a:t>
            </a:r>
            <a:r>
              <a:rPr lang="en-US" altLang="zh-CN" sz="4800" spc="300" dirty="0" err="1">
                <a:solidFill>
                  <a:srgbClr val="0070C0"/>
                </a:solidFill>
                <a:latin typeface="Gisha" panose="020B0502040204020203" pitchFamily="34" charset="-79"/>
                <a:ea typeface="inpin heiti" charset="-122"/>
                <a:cs typeface="Gisha" panose="020B0502040204020203" pitchFamily="34" charset="-79"/>
                <a:sym typeface="微软雅黑" pitchFamily="34" charset="-122"/>
              </a:rPr>
              <a:t>biệt</a:t>
            </a:r>
            <a:r>
              <a:rPr lang="en-US" altLang="zh-CN" sz="4800" spc="300" dirty="0">
                <a:solidFill>
                  <a:srgbClr val="0070C0"/>
                </a:solidFill>
                <a:latin typeface="Gisha" panose="020B0502040204020203" pitchFamily="34" charset="-79"/>
                <a:ea typeface="inpin heiti" charset="-122"/>
                <a:cs typeface="Gisha" panose="020B0502040204020203" pitchFamily="34" charset="-79"/>
                <a:sym typeface="微软雅黑" pitchFamily="34" charset="-122"/>
              </a:rPr>
              <a:t> </a:t>
            </a:r>
            <a:r>
              <a:rPr lang="en-US" altLang="zh-CN" sz="4800" spc="300" dirty="0" err="1">
                <a:solidFill>
                  <a:srgbClr val="0070C0"/>
                </a:solidFill>
                <a:latin typeface="Gisha" panose="020B0502040204020203" pitchFamily="34" charset="-79"/>
                <a:ea typeface="inpin heiti" charset="-122"/>
                <a:cs typeface="Gisha" panose="020B0502040204020203" pitchFamily="34" charset="-79"/>
                <a:sym typeface="微软雅黑" pitchFamily="34" charset="-122"/>
              </a:rPr>
              <a:t>và</a:t>
            </a:r>
            <a:r>
              <a:rPr lang="en-US" altLang="zh-CN" sz="4800" spc="300" dirty="0">
                <a:solidFill>
                  <a:srgbClr val="0070C0"/>
                </a:solidFill>
                <a:latin typeface="Gisha" panose="020B0502040204020203" pitchFamily="34" charset="-79"/>
                <a:ea typeface="inpin heiti" charset="-122"/>
                <a:cs typeface="Gisha" panose="020B0502040204020203" pitchFamily="34" charset="-79"/>
                <a:sym typeface="微软雅黑" pitchFamily="34" charset="-122"/>
              </a:rPr>
              <a:t> </a:t>
            </a:r>
            <a:r>
              <a:rPr lang="en-US" altLang="zh-CN" sz="4800" spc="300" dirty="0" err="1">
                <a:solidFill>
                  <a:srgbClr val="0070C0"/>
                </a:solidFill>
                <a:latin typeface="Gisha" panose="020B0502040204020203" pitchFamily="34" charset="-79"/>
                <a:ea typeface="inpin heiti" charset="-122"/>
                <a:cs typeface="Gisha" panose="020B0502040204020203" pitchFamily="34" charset="-79"/>
                <a:sym typeface="微软雅黑" pitchFamily="34" charset="-122"/>
              </a:rPr>
              <a:t>hẹn</a:t>
            </a:r>
            <a:r>
              <a:rPr lang="en-US" altLang="zh-CN" sz="4800" spc="300" dirty="0">
                <a:solidFill>
                  <a:srgbClr val="0070C0"/>
                </a:solidFill>
                <a:latin typeface="Gisha" panose="020B0502040204020203" pitchFamily="34" charset="-79"/>
                <a:ea typeface="inpin heiti" charset="-122"/>
                <a:cs typeface="Gisha" panose="020B0502040204020203" pitchFamily="34" charset="-79"/>
                <a:sym typeface="微软雅黑" pitchFamily="34" charset="-122"/>
              </a:rPr>
              <a:t> </a:t>
            </a:r>
            <a:r>
              <a:rPr lang="en-US" altLang="zh-CN" sz="4800" spc="300" dirty="0" err="1">
                <a:solidFill>
                  <a:srgbClr val="0070C0"/>
                </a:solidFill>
                <a:latin typeface="Gisha" panose="020B0502040204020203" pitchFamily="34" charset="-79"/>
                <a:ea typeface="inpin heiti" charset="-122"/>
                <a:cs typeface="Gisha" panose="020B0502040204020203" pitchFamily="34" charset="-79"/>
                <a:sym typeface="微软雅黑" pitchFamily="34" charset="-122"/>
              </a:rPr>
              <a:t>gặp</a:t>
            </a:r>
            <a:r>
              <a:rPr lang="en-US" altLang="zh-CN" sz="4800" spc="300" dirty="0">
                <a:solidFill>
                  <a:srgbClr val="0070C0"/>
                </a:solidFill>
                <a:latin typeface="Gisha" panose="020B0502040204020203" pitchFamily="34" charset="-79"/>
                <a:ea typeface="inpin heiti" charset="-122"/>
                <a:cs typeface="Gisha" panose="020B0502040204020203" pitchFamily="34" charset="-79"/>
                <a:sym typeface="微软雅黑" pitchFamily="34" charset="-122"/>
              </a:rPr>
              <a:t> </a:t>
            </a:r>
            <a:r>
              <a:rPr lang="en-US" altLang="zh-CN" sz="4800" spc="300" dirty="0" err="1">
                <a:solidFill>
                  <a:srgbClr val="0070C0"/>
                </a:solidFill>
                <a:latin typeface="Gisha" panose="020B0502040204020203" pitchFamily="34" charset="-79"/>
                <a:ea typeface="inpin heiti" charset="-122"/>
                <a:cs typeface="Gisha" panose="020B0502040204020203" pitchFamily="34" charset="-79"/>
                <a:sym typeface="微软雅黑" pitchFamily="34" charset="-122"/>
              </a:rPr>
              <a:t>lại</a:t>
            </a:r>
            <a:r>
              <a:rPr lang="en-US" altLang="zh-CN" sz="4800" spc="300" dirty="0">
                <a:solidFill>
                  <a:srgbClr val="0070C0"/>
                </a:solidFill>
                <a:latin typeface="Gisha" panose="020B0502040204020203" pitchFamily="34" charset="-79"/>
                <a:ea typeface="inpin heiti" charset="-122"/>
                <a:cs typeface="Gisha" panose="020B0502040204020203" pitchFamily="34" charset="-79"/>
                <a:sym typeface="微软雅黑" pitchFamily="34" charset="-122"/>
              </a:rPr>
              <a:t> </a:t>
            </a:r>
            <a:r>
              <a:rPr lang="en-US" altLang="zh-CN" sz="4800" spc="300" dirty="0" err="1">
                <a:solidFill>
                  <a:srgbClr val="0070C0"/>
                </a:solidFill>
                <a:latin typeface="Gisha" panose="020B0502040204020203" pitchFamily="34" charset="-79"/>
                <a:ea typeface="inpin heiti" charset="-122"/>
                <a:cs typeface="Gisha" panose="020B0502040204020203" pitchFamily="34" charset="-79"/>
                <a:sym typeface="微软雅黑" pitchFamily="34" charset="-122"/>
              </a:rPr>
              <a:t>các</a:t>
            </a:r>
            <a:r>
              <a:rPr lang="en-US" altLang="zh-CN" sz="4800" spc="300" dirty="0">
                <a:solidFill>
                  <a:srgbClr val="0070C0"/>
                </a:solidFill>
                <a:latin typeface="Gisha" panose="020B0502040204020203" pitchFamily="34" charset="-79"/>
                <a:ea typeface="inpin heiti" charset="-122"/>
                <a:cs typeface="Gisha" panose="020B0502040204020203" pitchFamily="34" charset="-79"/>
                <a:sym typeface="微软雅黑" pitchFamily="34" charset="-122"/>
              </a:rPr>
              <a:t> con!</a:t>
            </a:r>
            <a:endParaRPr lang="zh-CN" altLang="en-US" sz="4800" spc="300" dirty="0">
              <a:solidFill>
                <a:srgbClr val="0070C0"/>
              </a:solidFill>
              <a:latin typeface="Gisha" panose="020B0502040204020203" pitchFamily="34" charset="-79"/>
              <a:ea typeface="inpin heiti" charset="-122"/>
              <a:cs typeface="Gisha" panose="020B0502040204020203" pitchFamily="34" charset="-79"/>
              <a:sym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849632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8" y="-107109"/>
            <a:ext cx="10715436" cy="535771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386643"/>
            <a:ext cx="9144000" cy="274191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757" y="219776"/>
            <a:ext cx="1901121" cy="787111"/>
          </a:xfrm>
          <a:prstGeom prst="rect">
            <a:avLst/>
          </a:prstGeom>
        </p:spPr>
      </p:pic>
      <p:sp>
        <p:nvSpPr>
          <p:cNvPr id="37" name="TextBox 71"/>
          <p:cNvSpPr txBox="1"/>
          <p:nvPr/>
        </p:nvSpPr>
        <p:spPr>
          <a:xfrm>
            <a:off x="2548186" y="811198"/>
            <a:ext cx="5264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err="1">
                <a:ln w="0"/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lang="en-US" altLang="zh-CN" sz="2800" b="1" dirty="0">
                <a:ln w="0"/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ln w="0"/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altLang="zh-CN" sz="2800" b="1" dirty="0">
                <a:ln w="0"/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smtClean="0">
                <a:ln w="0"/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5: KHÉO TAY HAY LÀM</a:t>
            </a:r>
            <a:endParaRPr lang="zh-CN" altLang="en-US" sz="2800" b="1" dirty="0">
              <a:ln w="0"/>
              <a:solidFill>
                <a:srgbClr val="002060"/>
              </a:solidFill>
              <a:latin typeface="Cambria" panose="02040503050406030204" pitchFamily="18" charset="0"/>
              <a:ea typeface="inpin heiti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1155" y="2861134"/>
            <a:ext cx="2289840" cy="228984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71831">
            <a:off x="466938" y="1701863"/>
            <a:ext cx="3387938" cy="4792294"/>
          </a:xfrm>
          <a:prstGeom prst="rect">
            <a:avLst/>
          </a:prstGeom>
        </p:spPr>
      </p:pic>
      <p:sp>
        <p:nvSpPr>
          <p:cNvPr id="13" name="椭圆 12"/>
          <p:cNvSpPr/>
          <p:nvPr/>
        </p:nvSpPr>
        <p:spPr>
          <a:xfrm>
            <a:off x="2168151" y="1996521"/>
            <a:ext cx="1080120" cy="1034189"/>
          </a:xfrm>
          <a:prstGeom prst="ellipse">
            <a:avLst/>
          </a:prstGeom>
          <a:solidFill>
            <a:srgbClr val="F6D857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3078932" y="1988029"/>
            <a:ext cx="1080120" cy="1034189"/>
          </a:xfrm>
          <a:prstGeom prst="ellipse">
            <a:avLst/>
          </a:prstGeom>
          <a:solidFill>
            <a:srgbClr val="A7CD6B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4040362" y="1963958"/>
            <a:ext cx="1207074" cy="1084903"/>
          </a:xfrm>
          <a:prstGeom prst="ellipse">
            <a:avLst/>
          </a:prstGeom>
          <a:solidFill>
            <a:srgbClr val="E98954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5168277" y="1995817"/>
            <a:ext cx="1159279" cy="1018351"/>
          </a:xfrm>
          <a:prstGeom prst="ellipse">
            <a:avLst/>
          </a:prstGeom>
          <a:solidFill>
            <a:srgbClr val="2AB5E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6170802" y="1945807"/>
            <a:ext cx="1119954" cy="1084903"/>
          </a:xfrm>
          <a:prstGeom prst="ellipse">
            <a:avLst/>
          </a:prstGeom>
          <a:solidFill>
            <a:srgbClr val="EA7EA3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20" name="TextBox 7"/>
          <p:cNvSpPr txBox="1"/>
          <p:nvPr/>
        </p:nvSpPr>
        <p:spPr>
          <a:xfrm>
            <a:off x="2334251" y="2257456"/>
            <a:ext cx="4619296" cy="764762"/>
          </a:xfrm>
          <a:prstGeom prst="rect">
            <a:avLst/>
          </a:prstGeom>
          <a:noFill/>
        </p:spPr>
        <p:txBody>
          <a:bodyPr wrap="square" lIns="0" tIns="0" rIns="0" bIns="0">
            <a:normAutofit/>
          </a:bodyPr>
          <a:lstStyle/>
          <a:p>
            <a:pPr algn="dist"/>
            <a:r>
              <a:rPr lang="en-US" altLang="zh-CN" sz="24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GÓC MĨ THUẬT CỦA EM</a:t>
            </a:r>
            <a:endParaRPr lang="zh-CN" altLang="en-US" sz="240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" panose="02040503050406030204" pitchFamily="18" charset="0"/>
              <a:ea typeface="inpin heiti" charset="-122"/>
            </a:endParaRPr>
          </a:p>
        </p:txBody>
      </p:sp>
      <p:sp>
        <p:nvSpPr>
          <p:cNvPr id="21" name="TextBox 71">
            <a:extLst>
              <a:ext uri="{FF2B5EF4-FFF2-40B4-BE49-F238E27FC236}">
                <a16:creationId xmlns:a16="http://schemas.microsoft.com/office/drawing/2014/main" xmlns="" id="{D5E2574D-C71A-443D-95BB-7E31CCEAFD61}"/>
              </a:ext>
            </a:extLst>
          </p:cNvPr>
          <p:cNvSpPr txBox="1"/>
          <p:nvPr/>
        </p:nvSpPr>
        <p:spPr>
          <a:xfrm>
            <a:off x="2523480" y="1437275"/>
            <a:ext cx="4464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spc="50" dirty="0" err="1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US" altLang="zh-CN" sz="28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4</a:t>
            </a:r>
            <a:endParaRPr lang="zh-CN" altLang="en-US" sz="2800" b="1" spc="50" dirty="0">
              <a:ln w="0"/>
              <a:solidFill>
                <a:srgbClr val="FF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ambria" panose="02040503050406030204" pitchFamily="18" charset="0"/>
              <a:ea typeface="inpin heit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4806546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13" grpId="0" animBg="1"/>
      <p:bldP spid="16" grpId="0" animBg="1"/>
      <p:bldP spid="17" grpId="0" animBg="1"/>
      <p:bldP spid="18" grpId="0" animBg="1"/>
      <p:bldP spid="19" grpId="0" animBg="1"/>
      <p:bldP spid="20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E:\GIAO AN\SGV lop 2\sgv chân trời sáng tạo lớp 2\hình minh họa giáo án\11\6826466070_1575466718.png">
            <a:extLst>
              <a:ext uri="{FF2B5EF4-FFF2-40B4-BE49-F238E27FC236}">
                <a16:creationId xmlns:a16="http://schemas.microsoft.com/office/drawing/2014/main" xmlns="" id="{48B1AEEA-484C-42D5-8F77-1877D86EB6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887779">
            <a:off x="6112817" y="767676"/>
            <a:ext cx="2318187" cy="2318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xmlns="" id="{A233A081-BC3B-4E0A-B9DD-1907E3E2A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79" y="2715492"/>
            <a:ext cx="3106904" cy="2414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 descr="E:\GIAO AN\SGV lop 2\sgv chân trời sáng tạo lớp 2\hình minh họa giáo án\11\unnamed.png">
            <a:extLst>
              <a:ext uri="{FF2B5EF4-FFF2-40B4-BE49-F238E27FC236}">
                <a16:creationId xmlns:a16="http://schemas.microsoft.com/office/drawing/2014/main" xmlns="" id="{7F1909C1-8DB4-4531-837B-3A8E6B604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36960">
            <a:off x="4147127" y="2701942"/>
            <a:ext cx="2691666" cy="21801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6B15DB5C-2D91-4DBB-BC53-4A82752D4B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29533">
            <a:off x="-130909" y="599887"/>
            <a:ext cx="4114690" cy="3328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GÔM TẨY BÚT CHÌ Artline cao cấp tẩy sạch vết chì không làm rách giấy...">
            <a:extLst>
              <a:ext uri="{FF2B5EF4-FFF2-40B4-BE49-F238E27FC236}">
                <a16:creationId xmlns:a16="http://schemas.microsoft.com/office/drawing/2014/main" xmlns="" id="{186C2560-B068-4E5D-90B8-ADC258AB1B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663" y="3003798"/>
            <a:ext cx="1263521" cy="1263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图片 31">
            <a:extLst>
              <a:ext uri="{FF2B5EF4-FFF2-40B4-BE49-F238E27FC236}">
                <a16:creationId xmlns:a16="http://schemas.microsoft.com/office/drawing/2014/main" xmlns="" id="{67990C19-911B-4D52-B1F5-E7F6B58E23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1624" y="-487348"/>
            <a:ext cx="4557187" cy="2147307"/>
          </a:xfrm>
          <a:prstGeom prst="rect">
            <a:avLst/>
          </a:prstGeom>
        </p:spPr>
      </p:pic>
      <p:sp>
        <p:nvSpPr>
          <p:cNvPr id="9" name="TextBox 7">
            <a:extLst>
              <a:ext uri="{FF2B5EF4-FFF2-40B4-BE49-F238E27FC236}">
                <a16:creationId xmlns:a16="http://schemas.microsoft.com/office/drawing/2014/main" xmlns="" id="{3F5362AD-715B-43D0-AD37-4AF79A946846}"/>
              </a:ext>
            </a:extLst>
          </p:cNvPr>
          <p:cNvSpPr txBox="1"/>
          <p:nvPr/>
        </p:nvSpPr>
        <p:spPr>
          <a:xfrm rot="21219742">
            <a:off x="2764619" y="603958"/>
            <a:ext cx="3282414" cy="618482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/>
            <a:r>
              <a:rPr lang="en-US" altLang="zh-CN" sz="24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CHUẨN BỊ ĐỒ DÙNG</a:t>
            </a:r>
            <a:endParaRPr lang="zh-CN" altLang="en-US" sz="2400" b="1" dirty="0">
              <a:solidFill>
                <a:srgbClr val="00B050"/>
              </a:solidFill>
              <a:latin typeface="Cambria" panose="02040503050406030204" pitchFamily="18" charset="0"/>
              <a:ea typeface="inpin heiti" charset="-122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770" y="1248719"/>
            <a:ext cx="3786187" cy="1878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295968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71831">
            <a:off x="-796447" y="1332946"/>
            <a:ext cx="3731754" cy="5278627"/>
          </a:xfrm>
          <a:prstGeom prst="rect">
            <a:avLst/>
          </a:prstGeom>
        </p:spPr>
      </p:pic>
      <p:grpSp>
        <p:nvGrpSpPr>
          <p:cNvPr id="29" name="Group 3">
            <a:extLst>
              <a:ext uri="{FF2B5EF4-FFF2-40B4-BE49-F238E27FC236}">
                <a16:creationId xmlns:a16="http://schemas.microsoft.com/office/drawing/2014/main" xmlns="" id="{0E141408-8918-4573-BC01-78F96194A4F6}"/>
              </a:ext>
            </a:extLst>
          </p:cNvPr>
          <p:cNvGrpSpPr/>
          <p:nvPr/>
        </p:nvGrpSpPr>
        <p:grpSpPr>
          <a:xfrm>
            <a:off x="1321826" y="1222522"/>
            <a:ext cx="3250174" cy="1306304"/>
            <a:chOff x="2649904" y="1554483"/>
            <a:chExt cx="3257892" cy="1583515"/>
          </a:xfrm>
        </p:grpSpPr>
        <p:sp>
          <p:nvSpPr>
            <p:cNvPr id="30" name="Rectangle: Rounded Corners 4">
              <a:extLst>
                <a:ext uri="{FF2B5EF4-FFF2-40B4-BE49-F238E27FC236}">
                  <a16:creationId xmlns:a16="http://schemas.microsoft.com/office/drawing/2014/main" xmlns="" id="{9867E43F-43F0-4352-A923-AC492581A9F4}"/>
                </a:ext>
              </a:extLst>
            </p:cNvPr>
            <p:cNvSpPr/>
            <p:nvPr/>
          </p:nvSpPr>
          <p:spPr bwMode="auto">
            <a:xfrm>
              <a:off x="2649904" y="1945308"/>
              <a:ext cx="1192691" cy="1192690"/>
            </a:xfrm>
            <a:prstGeom prst="sun">
              <a:avLst/>
            </a:prstGeom>
            <a:solidFill>
              <a:schemeClr val="accent1">
                <a:lumMod val="100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rot="0" spcFirstLastPara="0" vert="horz" wrap="none" lIns="91440" tIns="45720" rIns="91440" bIns="45720" anchor="ctr" anchorCtr="1" forceAA="0" compatLnSpc="1">
              <a:prstTxWarp prst="textNoShape">
                <a:avLst/>
              </a:prstTxWarp>
              <a:normAutofit fontScale="62500" lnSpcReduction="20000"/>
            </a:bodyPr>
            <a:lstStyle/>
            <a:p>
              <a:pPr algn="ctr"/>
              <a:r>
                <a:rPr lang="en-US" altLang="zh-CN" sz="3200" dirty="0">
                  <a:solidFill>
                    <a:schemeClr val="bg1">
                      <a:lumMod val="100000"/>
                    </a:schemeClr>
                  </a:solidFill>
                  <a:latin typeface="inpin heiti" charset="-122"/>
                  <a:ea typeface="inpin heiti" charset="-122"/>
                </a:rPr>
                <a:t>01</a:t>
              </a:r>
            </a:p>
          </p:txBody>
        </p:sp>
        <p:sp>
          <p:nvSpPr>
            <p:cNvPr id="40" name="TextBox 6">
              <a:extLst>
                <a:ext uri="{FF2B5EF4-FFF2-40B4-BE49-F238E27FC236}">
                  <a16:creationId xmlns:a16="http://schemas.microsoft.com/office/drawing/2014/main" xmlns="" id="{BB2D4273-9012-4F84-9023-A0627ECC60EF}"/>
                </a:ext>
              </a:extLst>
            </p:cNvPr>
            <p:cNvSpPr txBox="1"/>
            <p:nvPr/>
          </p:nvSpPr>
          <p:spPr>
            <a:xfrm>
              <a:off x="3559983" y="1554483"/>
              <a:ext cx="2347813" cy="1224462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Autofit/>
            </a:bodyPr>
            <a:lstStyle/>
            <a:p>
              <a:r>
                <a:rPr lang="en-US" altLang="zh-CN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Nắm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đ</a:t>
              </a:r>
              <a:r>
                <a:rPr lang="vi-VN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ư</a:t>
              </a:r>
              <a:r>
                <a:rPr lang="en-US" altLang="zh-CN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ợc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zh-CN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kiến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zh-CN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thức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zh-CN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toàn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zh-CN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chủ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zh-CN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đề</a:t>
              </a:r>
              <a:r>
                <a:rPr lang="en-US" altLang="zh-CN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5: </a:t>
              </a:r>
              <a:r>
                <a:rPr lang="en-US" altLang="zh-CN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Khéo</a:t>
              </a:r>
              <a:r>
                <a:rPr lang="en-US" altLang="zh-CN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zh-CN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tay</a:t>
              </a:r>
              <a:r>
                <a:rPr lang="en-US" altLang="zh-CN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hay </a:t>
              </a:r>
              <a:r>
                <a:rPr lang="en-US" altLang="zh-CN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làm</a:t>
              </a:r>
              <a:endParaRPr lang="en-GB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48" name="Rectangle: Rounded Corners 9">
            <a:extLst>
              <a:ext uri="{FF2B5EF4-FFF2-40B4-BE49-F238E27FC236}">
                <a16:creationId xmlns:a16="http://schemas.microsoft.com/office/drawing/2014/main" xmlns="" id="{041CE1F1-3112-4076-A0C5-3E1C0E071F23}"/>
              </a:ext>
            </a:extLst>
          </p:cNvPr>
          <p:cNvSpPr/>
          <p:nvPr/>
        </p:nvSpPr>
        <p:spPr bwMode="auto">
          <a:xfrm>
            <a:off x="1419556" y="2698629"/>
            <a:ext cx="894518" cy="894518"/>
          </a:xfrm>
          <a:prstGeom prst="sun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rot="0" spcFirstLastPara="0" vert="horz" wrap="none" lIns="91440" tIns="45720" rIns="91440" bIns="45720" anchor="ctr" anchorCtr="1" forceAA="0" compatLnSpc="1">
            <a:prstTxWarp prst="textNoShape">
              <a:avLst/>
            </a:prstTxWarp>
            <a:normAutofit fontScale="55000" lnSpcReduction="20000"/>
          </a:bodyPr>
          <a:lstStyle/>
          <a:p>
            <a:pPr algn="ctr"/>
            <a:r>
              <a:rPr lang="en-US" altLang="zh-CN" sz="3200" dirty="0">
                <a:solidFill>
                  <a:schemeClr val="bg1">
                    <a:lumMod val="100000"/>
                  </a:schemeClr>
                </a:solidFill>
                <a:latin typeface="inpin heiti" charset="-122"/>
                <a:ea typeface="inpin heiti" charset="-122"/>
              </a:rPr>
              <a:t>02</a:t>
            </a:r>
          </a:p>
        </p:txBody>
      </p:sp>
      <p:sp>
        <p:nvSpPr>
          <p:cNvPr id="59" name="Rectangle: Rounded Corners 14">
            <a:extLst>
              <a:ext uri="{FF2B5EF4-FFF2-40B4-BE49-F238E27FC236}">
                <a16:creationId xmlns:a16="http://schemas.microsoft.com/office/drawing/2014/main" xmlns="" id="{64A55A73-A43B-4E75-9260-AEAF9AF2A9DD}"/>
              </a:ext>
            </a:extLst>
          </p:cNvPr>
          <p:cNvSpPr/>
          <p:nvPr/>
        </p:nvSpPr>
        <p:spPr bwMode="auto">
          <a:xfrm>
            <a:off x="5085031" y="1611601"/>
            <a:ext cx="894518" cy="894518"/>
          </a:xfrm>
          <a:prstGeom prst="sun">
            <a:avLst/>
          </a:prstGeom>
          <a:solidFill>
            <a:schemeClr val="accent3"/>
          </a:solidFill>
          <a:ln w="19050">
            <a:noFill/>
            <a:round/>
            <a:headEnd/>
            <a:tailEnd/>
          </a:ln>
        </p:spPr>
        <p:txBody>
          <a:bodyPr rot="0" spcFirstLastPara="0" vert="horz" wrap="none" lIns="91440" tIns="45720" rIns="91440" bIns="45720" anchor="ctr" anchorCtr="1" forceAA="0" compatLnSpc="1">
            <a:prstTxWarp prst="textNoShape">
              <a:avLst/>
            </a:prstTxWarp>
            <a:normAutofit fontScale="55000" lnSpcReduction="20000"/>
          </a:bodyPr>
          <a:lstStyle/>
          <a:p>
            <a:pPr algn="ctr"/>
            <a:r>
              <a:rPr lang="en-US" altLang="zh-CN" sz="3200" dirty="0">
                <a:solidFill>
                  <a:schemeClr val="bg1">
                    <a:lumMod val="100000"/>
                  </a:schemeClr>
                </a:solidFill>
                <a:latin typeface="inpin heiti" charset="-122"/>
                <a:ea typeface="inpin heiti" charset="-122"/>
              </a:rPr>
              <a:t>03</a:t>
            </a:r>
          </a:p>
        </p:txBody>
      </p:sp>
      <p:grpSp>
        <p:nvGrpSpPr>
          <p:cNvPr id="63" name="Group 18">
            <a:extLst>
              <a:ext uri="{FF2B5EF4-FFF2-40B4-BE49-F238E27FC236}">
                <a16:creationId xmlns:a16="http://schemas.microsoft.com/office/drawing/2014/main" xmlns="" id="{C3A54D5D-3532-4C03-B7E3-04B5AA117AB3}"/>
              </a:ext>
            </a:extLst>
          </p:cNvPr>
          <p:cNvGrpSpPr/>
          <p:nvPr/>
        </p:nvGrpSpPr>
        <p:grpSpPr>
          <a:xfrm>
            <a:off x="5097718" y="2613669"/>
            <a:ext cx="3560003" cy="1015233"/>
            <a:chOff x="2640071" y="4203743"/>
            <a:chExt cx="4746671" cy="1353643"/>
          </a:xfrm>
        </p:grpSpPr>
        <p:sp>
          <p:nvSpPr>
            <p:cNvPr id="64" name="Rectangle: Rounded Corners 19">
              <a:extLst>
                <a:ext uri="{FF2B5EF4-FFF2-40B4-BE49-F238E27FC236}">
                  <a16:creationId xmlns:a16="http://schemas.microsoft.com/office/drawing/2014/main" xmlns="" id="{38C2BA43-8D2C-4428-A977-DF7A04436CBF}"/>
                </a:ext>
              </a:extLst>
            </p:cNvPr>
            <p:cNvSpPr/>
            <p:nvPr/>
          </p:nvSpPr>
          <p:spPr bwMode="auto">
            <a:xfrm>
              <a:off x="2640071" y="4345030"/>
              <a:ext cx="1212357" cy="1212356"/>
            </a:xfrm>
            <a:prstGeom prst="sun">
              <a:avLst/>
            </a:prstGeom>
            <a:solidFill>
              <a:schemeClr val="accent4"/>
            </a:solidFill>
            <a:ln w="19050">
              <a:noFill/>
              <a:round/>
              <a:headEnd/>
              <a:tailEnd/>
            </a:ln>
          </p:spPr>
          <p:txBody>
            <a:bodyPr rot="0" spcFirstLastPara="0" vert="horz" wrap="none" lIns="91440" tIns="45720" rIns="91440" bIns="4572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dirty="0">
                  <a:solidFill>
                    <a:schemeClr val="bg1">
                      <a:lumMod val="100000"/>
                    </a:schemeClr>
                  </a:solidFill>
                  <a:latin typeface="inpin heiti" charset="-122"/>
                  <a:ea typeface="inpin heiti" charset="-122"/>
                </a:rPr>
                <a:t>04</a:t>
              </a:r>
            </a:p>
          </p:txBody>
        </p:sp>
        <p:sp>
          <p:nvSpPr>
            <p:cNvPr id="66" name="TextBox 21">
              <a:extLst>
                <a:ext uri="{FF2B5EF4-FFF2-40B4-BE49-F238E27FC236}">
                  <a16:creationId xmlns:a16="http://schemas.microsoft.com/office/drawing/2014/main" xmlns="" id="{E614754F-DDED-4B58-8118-34355482F855}"/>
                </a:ext>
              </a:extLst>
            </p:cNvPr>
            <p:cNvSpPr txBox="1"/>
            <p:nvPr/>
          </p:nvSpPr>
          <p:spPr>
            <a:xfrm>
              <a:off x="3424168" y="4203743"/>
              <a:ext cx="3962574" cy="887794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/>
            </a:bodyPr>
            <a:lstStyle/>
            <a:p>
              <a:r>
                <a:rPr lang="en-US" altLang="zh-CN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Nhận</a:t>
              </a:r>
              <a:r>
                <a:rPr lang="en-US" altLang="zh-CN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zh-CN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xét</a:t>
              </a:r>
              <a:r>
                <a:rPr lang="en-US" altLang="zh-CN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zh-CN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sản</a:t>
              </a:r>
              <a:r>
                <a:rPr lang="en-US" altLang="zh-CN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zh-CN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phẩm</a:t>
              </a:r>
              <a:r>
                <a:rPr lang="en-US" altLang="zh-CN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zh-CN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altLang="zh-CN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zh-CN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bạn</a:t>
              </a:r>
              <a:r>
                <a:rPr lang="en-US" altLang="zh-CN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inpin heiti" charset="-122"/>
              </a:endParaRPr>
            </a:p>
          </p:txBody>
        </p:sp>
      </p:grpSp>
      <p:sp>
        <p:nvSpPr>
          <p:cNvPr id="26" name="TextBox 11">
            <a:extLst>
              <a:ext uri="{FF2B5EF4-FFF2-40B4-BE49-F238E27FC236}">
                <a16:creationId xmlns:a16="http://schemas.microsoft.com/office/drawing/2014/main" xmlns="" id="{1201057E-BB5A-4C12-87D0-28262FB92E3E}"/>
              </a:ext>
            </a:extLst>
          </p:cNvPr>
          <p:cNvSpPr txBox="1"/>
          <p:nvPr/>
        </p:nvSpPr>
        <p:spPr>
          <a:xfrm>
            <a:off x="5652120" y="1368179"/>
            <a:ext cx="2971932" cy="909268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rmAutofit/>
          </a:bodyPr>
          <a:lstStyle/>
          <a:p>
            <a:r>
              <a:rPr lang="en-US" altLang="zh-CN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Trưng</a:t>
            </a:r>
            <a:r>
              <a: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bày</a:t>
            </a:r>
            <a:r>
              <a:rPr lang="en-US" altLang="zh-CN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,giới</a:t>
            </a:r>
            <a:r>
              <a: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thiệu</a:t>
            </a:r>
            <a:r>
              <a: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sản</a:t>
            </a:r>
            <a:r>
              <a: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endParaRPr lang="en-US" altLang="zh-CN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altLang="zh-CN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inpin heiti" charset="-122"/>
              </a:rPr>
              <a:t>Của</a:t>
            </a:r>
            <a:r>
              <a: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inpin heiti" charset="-122"/>
              </a:rPr>
              <a:t> </a:t>
            </a:r>
            <a:r>
              <a:rPr lang="en-US" altLang="zh-CN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inpin heiti" charset="-122"/>
              </a:rPr>
              <a:t>mình</a:t>
            </a:r>
            <a:r>
              <a: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inpin heiti" charset="-122"/>
              </a:rPr>
              <a:t> </a:t>
            </a:r>
            <a:r>
              <a:rPr lang="en-US" altLang="zh-CN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inpin heiti" charset="-122"/>
              </a:rPr>
              <a:t>với</a:t>
            </a:r>
            <a:r>
              <a: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inpin heiti" charset="-122"/>
              </a:rPr>
              <a:t> </a:t>
            </a:r>
            <a:r>
              <a:rPr lang="en-US" altLang="zh-CN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inpin heiti" charset="-122"/>
              </a:rPr>
              <a:t>người</a:t>
            </a:r>
            <a:r>
              <a: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inpin heiti" charset="-122"/>
              </a:rPr>
              <a:t> </a:t>
            </a:r>
            <a:r>
              <a:rPr lang="en-US" altLang="zh-CN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inpin heiti" charset="-122"/>
              </a:rPr>
              <a:t>thân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inpin heiti" charset="-122"/>
            </a:endParaRPr>
          </a:p>
        </p:txBody>
      </p:sp>
      <p:sp>
        <p:nvSpPr>
          <p:cNvPr id="27" name="TextBox 16">
            <a:extLst>
              <a:ext uri="{FF2B5EF4-FFF2-40B4-BE49-F238E27FC236}">
                <a16:creationId xmlns:a16="http://schemas.microsoft.com/office/drawing/2014/main" xmlns="" id="{B50D5B96-207B-4112-B35A-56579483F41E}"/>
              </a:ext>
            </a:extLst>
          </p:cNvPr>
          <p:cNvSpPr txBox="1"/>
          <p:nvPr/>
        </p:nvSpPr>
        <p:spPr>
          <a:xfrm>
            <a:off x="1956370" y="2575099"/>
            <a:ext cx="2971931" cy="742991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rmAutofit/>
          </a:bodyPr>
          <a:lstStyle/>
          <a:p>
            <a:r>
              <a:rPr lang="en-US" altLang="zh-CN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Hoàn</a:t>
            </a:r>
            <a:r>
              <a: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thiện</a:t>
            </a:r>
            <a:r>
              <a: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sản</a:t>
            </a:r>
            <a:r>
              <a: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5" name="图片 31">
            <a:extLst>
              <a:ext uri="{FF2B5EF4-FFF2-40B4-BE49-F238E27FC236}">
                <a16:creationId xmlns:a16="http://schemas.microsoft.com/office/drawing/2014/main" xmlns="" id="{994E4413-B2E3-47EA-9311-19157C0124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9875" y="-308570"/>
            <a:ext cx="3220960" cy="2147307"/>
          </a:xfrm>
          <a:prstGeom prst="rect">
            <a:avLst/>
          </a:prstGeom>
        </p:spPr>
      </p:pic>
      <p:sp>
        <p:nvSpPr>
          <p:cNvPr id="36" name="TextBox 7">
            <a:extLst>
              <a:ext uri="{FF2B5EF4-FFF2-40B4-BE49-F238E27FC236}">
                <a16:creationId xmlns:a16="http://schemas.microsoft.com/office/drawing/2014/main" xmlns="" id="{8D9448B5-58AC-4AB7-B027-2CC32A373765}"/>
              </a:ext>
            </a:extLst>
          </p:cNvPr>
          <p:cNvSpPr txBox="1"/>
          <p:nvPr/>
        </p:nvSpPr>
        <p:spPr>
          <a:xfrm rot="21219742">
            <a:off x="3226283" y="855152"/>
            <a:ext cx="2306486" cy="435026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/>
            <a:r>
              <a:rPr lang="en-US" altLang="zh-CN" sz="28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MỤC TIÊU</a:t>
            </a:r>
            <a:endParaRPr lang="zh-CN" altLang="en-US" sz="2800" b="1" dirty="0">
              <a:solidFill>
                <a:srgbClr val="00B050"/>
              </a:solidFill>
              <a:latin typeface="Cambria" panose="02040503050406030204" pitchFamily="18" charset="0"/>
              <a:ea typeface="inpin heit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8616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9" grpId="0" animBg="1"/>
      <p:bldP spid="26" grpId="0"/>
      <p:bldP spid="27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8"/>
          <p:cNvSpPr txBox="1"/>
          <p:nvPr/>
        </p:nvSpPr>
        <p:spPr>
          <a:xfrm>
            <a:off x="2771800" y="1359474"/>
            <a:ext cx="4032448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lt"/>
              </a:rPr>
              <a:t>Chèn</a:t>
            </a:r>
            <a:r>
              <a:rPr lang="en-US" altLang="zh-CN" sz="4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lt"/>
              </a:rPr>
              <a:t> video </a:t>
            </a:r>
            <a:r>
              <a:rPr lang="en-US" altLang="zh-CN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lt"/>
              </a:rPr>
              <a:t>khúc</a:t>
            </a:r>
            <a:r>
              <a:rPr lang="en-US" altLang="zh-CN" sz="4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lt"/>
              </a:rPr>
              <a:t>hát</a:t>
            </a:r>
            <a:r>
              <a:rPr lang="en-US" altLang="zh-CN" sz="4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lt"/>
              </a:rPr>
              <a:t>đôi</a:t>
            </a:r>
            <a:r>
              <a:rPr lang="en-US" altLang="zh-CN" sz="4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lt"/>
              </a:rPr>
              <a:t>bàn</a:t>
            </a:r>
            <a:r>
              <a:rPr lang="en-US" altLang="zh-CN" sz="4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lt"/>
              </a:rPr>
              <a:t>tay</a:t>
            </a:r>
            <a:endParaRPr lang="en-GB" altLang="zh-CN" sz="44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  <a:cs typeface="inpin heiti" charset="-122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11292034"/>
      </p:ext>
    </p:extLst>
  </p:cSld>
  <p:clrMapOvr>
    <a:masterClrMapping/>
  </p:clrMapOvr>
  <p:transition spd="slow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8" y="10602"/>
            <a:ext cx="10715436" cy="535771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386643"/>
            <a:ext cx="9144000" cy="274191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1155" y="2861134"/>
            <a:ext cx="2289840" cy="228984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71831">
            <a:off x="575119" y="1440446"/>
            <a:ext cx="3387938" cy="4792294"/>
          </a:xfrm>
          <a:prstGeom prst="rect">
            <a:avLst/>
          </a:prstGeom>
        </p:spPr>
      </p:pic>
      <p:sp>
        <p:nvSpPr>
          <p:cNvPr id="7" name="TextBox 48"/>
          <p:cNvSpPr txBox="1"/>
          <p:nvPr/>
        </p:nvSpPr>
        <p:spPr>
          <a:xfrm>
            <a:off x="2771800" y="1359474"/>
            <a:ext cx="4032448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4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lt"/>
              </a:rPr>
              <a:t>Hoạt</a:t>
            </a:r>
            <a:r>
              <a:rPr lang="en-US" altLang="zh-CN" sz="4400" b="1" dirty="0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lt"/>
              </a:rPr>
              <a:t>động</a:t>
            </a:r>
            <a:r>
              <a:rPr lang="en-US" altLang="zh-CN" sz="4400" b="1" dirty="0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lt"/>
              </a:rPr>
              <a:t> 1: </a:t>
            </a:r>
            <a:r>
              <a:rPr lang="en-US" altLang="zh-CN" sz="4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inpin heiti" charset="-122"/>
                <a:sym typeface="+mn-lt"/>
              </a:rPr>
              <a:t>KHÁM PHÁ</a:t>
            </a:r>
            <a:endParaRPr lang="en-GB" altLang="zh-CN" sz="44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  <a:cs typeface="inpin heiti" charset="-122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87288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3728" y="692826"/>
            <a:ext cx="3528392" cy="346981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F3DC8A5-2DC1-4C2E-9556-9F3C6D093CE7}"/>
              </a:ext>
            </a:extLst>
          </p:cNvPr>
          <p:cNvSpPr txBox="1"/>
          <p:nvPr/>
        </p:nvSpPr>
        <p:spPr>
          <a:xfrm>
            <a:off x="2915816" y="2427734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lang="en-US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</a:t>
            </a:r>
            <a:r>
              <a:rPr lang="en-US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chúng</a:t>
            </a:r>
            <a:r>
              <a:rPr lang="en-US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quen</a:t>
            </a:r>
            <a:r>
              <a:rPr lang="en-US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374102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3" name="Straight Connector 39"/>
          <p:cNvCxnSpPr/>
          <p:nvPr/>
        </p:nvCxnSpPr>
        <p:spPr bwMode="auto">
          <a:xfrm flipV="1">
            <a:off x="5405284" y="2924747"/>
            <a:ext cx="392572" cy="159114"/>
          </a:xfrm>
          <a:prstGeom prst="line">
            <a:avLst/>
          </a:prstGeom>
          <a:solidFill>
            <a:schemeClr val="accent1"/>
          </a:solidFill>
          <a:ln w="15875" cap="rnd" cmpd="sng" algn="ctr">
            <a:solidFill>
              <a:schemeClr val="bg1">
                <a:lumMod val="75000"/>
              </a:schemeClr>
            </a:solidFill>
            <a:prstDash val="sysDot"/>
            <a:round/>
            <a:headEnd type="oval" w="sm" len="sm"/>
            <a:tailEnd type="oval" w="sm" len="sm"/>
          </a:ln>
          <a:effectLst/>
        </p:spPr>
      </p:cxnSp>
      <p:cxnSp>
        <p:nvCxnSpPr>
          <p:cNvPr id="86" name="Straight Connector 77"/>
          <p:cNvCxnSpPr/>
          <p:nvPr/>
        </p:nvCxnSpPr>
        <p:spPr bwMode="auto">
          <a:xfrm>
            <a:off x="3134248" y="2774251"/>
            <a:ext cx="205618" cy="71509"/>
          </a:xfrm>
          <a:prstGeom prst="line">
            <a:avLst/>
          </a:prstGeom>
          <a:solidFill>
            <a:schemeClr val="accent1"/>
          </a:solidFill>
          <a:ln w="15875" cap="rnd" cmpd="sng" algn="ctr">
            <a:solidFill>
              <a:schemeClr val="bg1">
                <a:lumMod val="75000"/>
              </a:schemeClr>
            </a:solidFill>
            <a:prstDash val="sysDot"/>
            <a:round/>
            <a:headEnd type="oval" w="sm" len="sm"/>
            <a:tailEnd type="oval" w="sm" len="sm"/>
          </a:ln>
          <a:effectLst/>
        </p:spPr>
      </p:cxnSp>
      <p:sp>
        <p:nvSpPr>
          <p:cNvPr id="95" name="TextBox 6"/>
          <p:cNvSpPr txBox="1"/>
          <p:nvPr/>
        </p:nvSpPr>
        <p:spPr>
          <a:xfrm>
            <a:off x="239557" y="8864"/>
            <a:ext cx="4260435" cy="530915"/>
          </a:xfrm>
          <a:prstGeom prst="rect">
            <a:avLst/>
          </a:prstGeom>
          <a:noFill/>
        </p:spPr>
        <p:txBody>
          <a:bodyPr wrap="none" anchor="ctr">
            <a:normAutofit fontScale="85000" lnSpcReduction="20000"/>
          </a:bodyPr>
          <a:lstStyle/>
          <a:p>
            <a:r>
              <a:rPr lang="en-US" altLang="zh-CN" sz="4000" b="1" u="sng" dirty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Quan </a:t>
            </a:r>
            <a:r>
              <a:rPr lang="en-US" altLang="zh-CN" sz="40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sát</a:t>
            </a:r>
            <a:r>
              <a:rPr lang="en-US" altLang="zh-CN" sz="4000" b="1" u="sng" dirty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sản</a:t>
            </a:r>
            <a:r>
              <a:rPr lang="en-US" altLang="zh-CN" sz="4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phẩm</a:t>
            </a:r>
            <a:endParaRPr lang="en-US" altLang="zh-CN" sz="4000" b="1" u="sng" dirty="0">
              <a:solidFill>
                <a:srgbClr val="FF0000"/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sp>
        <p:nvSpPr>
          <p:cNvPr id="24" name="TextBox 6">
            <a:extLst>
              <a:ext uri="{FF2B5EF4-FFF2-40B4-BE49-F238E27FC236}">
                <a16:creationId xmlns:a16="http://schemas.microsoft.com/office/drawing/2014/main" xmlns="" id="{3B232479-C003-41EF-9623-CB5E92F6A146}"/>
              </a:ext>
            </a:extLst>
          </p:cNvPr>
          <p:cNvSpPr txBox="1"/>
          <p:nvPr/>
        </p:nvSpPr>
        <p:spPr>
          <a:xfrm>
            <a:off x="1115616" y="4051561"/>
            <a:ext cx="5672234" cy="1092139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marL="342900" indent="-342900">
              <a:buFontTx/>
              <a:buChar char="-"/>
            </a:pPr>
            <a:r>
              <a:rPr lang="en-US" altLang="zh-CN" sz="20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altLang="zh-CN" sz="20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0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altLang="zh-CN" sz="20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altLang="zh-CN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0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ảnh</a:t>
            </a:r>
            <a:r>
              <a:rPr lang="en-US" altLang="zh-CN" sz="20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0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sản</a:t>
            </a:r>
            <a:r>
              <a:rPr lang="en-US" altLang="zh-CN" sz="20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0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US" altLang="zh-CN" sz="20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altLang="zh-CN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  <a:p>
            <a:pPr marL="342900" indent="-342900">
              <a:buFontTx/>
              <a:buChar char="-"/>
            </a:pPr>
            <a:r>
              <a:rPr lang="en-US" altLang="zh-CN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altLang="zh-CN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ấn</a:t>
            </a:r>
            <a:r>
              <a:rPr lang="en-US" altLang="zh-CN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</a:t>
            </a:r>
            <a:r>
              <a:rPr lang="vi-VN" altLang="zh-CN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ư</a:t>
            </a:r>
            <a:r>
              <a:rPr lang="en-US" altLang="zh-CN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ợng</a:t>
            </a:r>
            <a:r>
              <a:rPr lang="en-US" altLang="zh-CN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altLang="zh-CN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sản</a:t>
            </a:r>
            <a:r>
              <a:rPr lang="en-US" altLang="zh-CN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US" altLang="zh-CN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altLang="zh-CN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r>
              <a:rPr lang="en-US" altLang="zh-CN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altLang="zh-CN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sao</a:t>
            </a:r>
            <a:r>
              <a:rPr lang="en-US" altLang="zh-CN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70" t="19234" r="15205" b="28877"/>
          <a:stretch/>
        </p:blipFill>
        <p:spPr>
          <a:xfrm>
            <a:off x="329195" y="520549"/>
            <a:ext cx="2388227" cy="19209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80" t="32200" r="46801" b="10401"/>
          <a:stretch/>
        </p:blipFill>
        <p:spPr>
          <a:xfrm>
            <a:off x="3225119" y="539779"/>
            <a:ext cx="2232248" cy="19209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13" t="12611" r="4714" b="8922"/>
          <a:stretch/>
        </p:blipFill>
        <p:spPr>
          <a:xfrm>
            <a:off x="5965064" y="394929"/>
            <a:ext cx="2469736" cy="37079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53" t="57000" r="9015" b="5200"/>
          <a:stretch/>
        </p:blipFill>
        <p:spPr>
          <a:xfrm>
            <a:off x="329195" y="2649814"/>
            <a:ext cx="2388227" cy="13977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61" t="34600" r="4105" b="29000"/>
          <a:stretch/>
        </p:blipFill>
        <p:spPr>
          <a:xfrm>
            <a:off x="3199491" y="2649814"/>
            <a:ext cx="2257876" cy="13977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3893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/>
          <p:nvPr/>
        </p:nvSpPr>
        <p:spPr>
          <a:xfrm>
            <a:off x="179512" y="123478"/>
            <a:ext cx="5700595" cy="530915"/>
          </a:xfrm>
          <a:prstGeom prst="rect">
            <a:avLst/>
          </a:prstGeom>
          <a:noFill/>
        </p:spPr>
        <p:txBody>
          <a:bodyPr wrap="none" anchor="ctr">
            <a:normAutofit fontScale="85000" lnSpcReduction="20000"/>
          </a:bodyPr>
          <a:lstStyle/>
          <a:p>
            <a:r>
              <a:rPr lang="en-US" altLang="zh-CN" sz="40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S</a:t>
            </a:r>
            <a:r>
              <a:rPr lang="en-US" altLang="zh-CN" sz="40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ản</a:t>
            </a:r>
            <a:r>
              <a:rPr lang="en-US" altLang="zh-CN" sz="4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phẩm</a:t>
            </a:r>
            <a:r>
              <a:rPr lang="en-US" altLang="zh-CN" sz="4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tạo</a:t>
            </a:r>
            <a:r>
              <a:rPr lang="en-US" altLang="zh-CN" sz="4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hình</a:t>
            </a:r>
            <a:r>
              <a:rPr lang="en-US" altLang="zh-CN" sz="4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từ</a:t>
            </a:r>
            <a:r>
              <a:rPr lang="en-US" altLang="zh-CN" sz="4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đất</a:t>
            </a:r>
            <a:r>
              <a:rPr lang="en-US" altLang="zh-CN" sz="4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nặn</a:t>
            </a:r>
            <a:endParaRPr lang="en-US" altLang="zh-CN" sz="4000" b="1" u="sng" dirty="0">
              <a:solidFill>
                <a:srgbClr val="FF0000"/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5" t="12434"/>
          <a:stretch/>
        </p:blipFill>
        <p:spPr>
          <a:xfrm>
            <a:off x="35496" y="643943"/>
            <a:ext cx="2664296" cy="1861025"/>
          </a:xfrm>
          <a:prstGeom prst="rect">
            <a:avLst/>
          </a:prstGeom>
        </p:spPr>
      </p:pic>
      <p:pic>
        <p:nvPicPr>
          <p:cNvPr id="4" name="Picture 12" descr="Ghim trên clay for kid">
            <a:extLst>
              <a:ext uri="{FF2B5EF4-FFF2-40B4-BE49-F238E27FC236}">
                <a16:creationId xmlns:a16="http://schemas.microsoft.com/office/drawing/2014/main" xmlns="" id="{E2EE9200-EA15-40AC-BF10-4CE003FC99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3" r="16936"/>
          <a:stretch/>
        </p:blipFill>
        <p:spPr bwMode="auto">
          <a:xfrm>
            <a:off x="2625116" y="654393"/>
            <a:ext cx="2272881" cy="174309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D:\4\jnhgmjhm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353" y="2748800"/>
            <a:ext cx="2072946" cy="1944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Kn cheno - đồ chơi trẻ em - nặn đất sét hình ngôi nhà - vẽ và tô màu. -  YouTube">
            <a:extLst>
              <a:ext uri="{FF2B5EF4-FFF2-40B4-BE49-F238E27FC236}">
                <a16:creationId xmlns:a16="http://schemas.microsoft.com/office/drawing/2014/main" xmlns="" id="{6CDA722B-7625-4FB2-9F6F-004FFC9007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5" t="10214" r="15547" b="8429"/>
          <a:stretch/>
        </p:blipFill>
        <p:spPr bwMode="auto">
          <a:xfrm>
            <a:off x="4933568" y="664843"/>
            <a:ext cx="1743895" cy="15634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64" b="5706"/>
          <a:stretch/>
        </p:blipFill>
        <p:spPr>
          <a:xfrm>
            <a:off x="43798" y="3003798"/>
            <a:ext cx="2466975" cy="158417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0800"/>
          <a:stretch/>
        </p:blipFill>
        <p:spPr>
          <a:xfrm>
            <a:off x="6807565" y="590333"/>
            <a:ext cx="2267745" cy="169161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299" y="2466709"/>
            <a:ext cx="3923928" cy="220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755629"/>
      </p:ext>
    </p:extLst>
  </p:cSld>
  <p:clrMapOvr>
    <a:masterClrMapping/>
  </p:clrMapOvr>
  <p:transition spd="slow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第一PPT模板网-WWW.1PPT.COM"/>
  <p:tag name="INKNOELEADERBOARD" val="-914425185"/>
</p:tagLst>
</file>

<file path=ppt/theme/theme1.xml><?xml version="1.0" encoding="utf-8"?>
<a:theme xmlns:a="http://schemas.openxmlformats.org/drawingml/2006/main" name="第一PPT，www.1ppt.com">
  <a:themeElements>
    <a:clrScheme name="自定义 23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6E068"/>
      </a:accent1>
      <a:accent2>
        <a:srgbClr val="F6E068"/>
      </a:accent2>
      <a:accent3>
        <a:srgbClr val="F6E068"/>
      </a:accent3>
      <a:accent4>
        <a:srgbClr val="F6E068"/>
      </a:accent4>
      <a:accent5>
        <a:srgbClr val="F6E068"/>
      </a:accent5>
      <a:accent6>
        <a:srgbClr val="F6E068"/>
      </a:accent6>
      <a:hlink>
        <a:srgbClr val="696356"/>
      </a:hlink>
      <a:folHlink>
        <a:srgbClr val="BFBF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6E068"/>
    </a:accent1>
    <a:accent2>
      <a:srgbClr val="F6E068"/>
    </a:accent2>
    <a:accent3>
      <a:srgbClr val="F6E068"/>
    </a:accent3>
    <a:accent4>
      <a:srgbClr val="F6E068"/>
    </a:accent4>
    <a:accent5>
      <a:srgbClr val="F6E068"/>
    </a:accent5>
    <a:accent6>
      <a:srgbClr val="F6E068"/>
    </a:accent6>
    <a:hlink>
      <a:srgbClr val="696356"/>
    </a:hlink>
    <a:folHlink>
      <a:srgbClr val="BFBFBF"/>
    </a:folHlink>
  </a:clrScheme>
</a:themeOverride>
</file>

<file path=ppt/theme/themeOverride10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6E068"/>
    </a:accent1>
    <a:accent2>
      <a:srgbClr val="F6E068"/>
    </a:accent2>
    <a:accent3>
      <a:srgbClr val="F6E068"/>
    </a:accent3>
    <a:accent4>
      <a:srgbClr val="F6E068"/>
    </a:accent4>
    <a:accent5>
      <a:srgbClr val="F6E068"/>
    </a:accent5>
    <a:accent6>
      <a:srgbClr val="F6E068"/>
    </a:accent6>
    <a:hlink>
      <a:srgbClr val="696356"/>
    </a:hlink>
    <a:folHlink>
      <a:srgbClr val="BFBFBF"/>
    </a:folHlink>
  </a:clrScheme>
</a:themeOverride>
</file>

<file path=ppt/theme/themeOverride11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6E068"/>
    </a:accent1>
    <a:accent2>
      <a:srgbClr val="F6E068"/>
    </a:accent2>
    <a:accent3>
      <a:srgbClr val="F6E068"/>
    </a:accent3>
    <a:accent4>
      <a:srgbClr val="F6E068"/>
    </a:accent4>
    <a:accent5>
      <a:srgbClr val="F6E068"/>
    </a:accent5>
    <a:accent6>
      <a:srgbClr val="F6E068"/>
    </a:accent6>
    <a:hlink>
      <a:srgbClr val="696356"/>
    </a:hlink>
    <a:folHlink>
      <a:srgbClr val="BFBFBF"/>
    </a:folHlink>
  </a:clrScheme>
</a:themeOverride>
</file>

<file path=ppt/theme/themeOverride12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6E068"/>
    </a:accent1>
    <a:accent2>
      <a:srgbClr val="F6E068"/>
    </a:accent2>
    <a:accent3>
      <a:srgbClr val="F6E068"/>
    </a:accent3>
    <a:accent4>
      <a:srgbClr val="F6E068"/>
    </a:accent4>
    <a:accent5>
      <a:srgbClr val="F6E068"/>
    </a:accent5>
    <a:accent6>
      <a:srgbClr val="F6E068"/>
    </a:accent6>
    <a:hlink>
      <a:srgbClr val="696356"/>
    </a:hlink>
    <a:folHlink>
      <a:srgbClr val="BFBFBF"/>
    </a:folHlink>
  </a:clrScheme>
</a:themeOverride>
</file>

<file path=ppt/theme/themeOverride13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6E068"/>
    </a:accent1>
    <a:accent2>
      <a:srgbClr val="F6E068"/>
    </a:accent2>
    <a:accent3>
      <a:srgbClr val="F6E068"/>
    </a:accent3>
    <a:accent4>
      <a:srgbClr val="F6E068"/>
    </a:accent4>
    <a:accent5>
      <a:srgbClr val="F6E068"/>
    </a:accent5>
    <a:accent6>
      <a:srgbClr val="F6E068"/>
    </a:accent6>
    <a:hlink>
      <a:srgbClr val="696356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6E068"/>
    </a:accent1>
    <a:accent2>
      <a:srgbClr val="F6E068"/>
    </a:accent2>
    <a:accent3>
      <a:srgbClr val="F6E068"/>
    </a:accent3>
    <a:accent4>
      <a:srgbClr val="F6E068"/>
    </a:accent4>
    <a:accent5>
      <a:srgbClr val="F6E068"/>
    </a:accent5>
    <a:accent6>
      <a:srgbClr val="F6E068"/>
    </a:accent6>
    <a:hlink>
      <a:srgbClr val="696356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6E068"/>
    </a:accent1>
    <a:accent2>
      <a:srgbClr val="F6E068"/>
    </a:accent2>
    <a:accent3>
      <a:srgbClr val="F6E068"/>
    </a:accent3>
    <a:accent4>
      <a:srgbClr val="F6E068"/>
    </a:accent4>
    <a:accent5>
      <a:srgbClr val="F6E068"/>
    </a:accent5>
    <a:accent6>
      <a:srgbClr val="F6E068"/>
    </a:accent6>
    <a:hlink>
      <a:srgbClr val="696356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6E068"/>
    </a:accent1>
    <a:accent2>
      <a:srgbClr val="F6E068"/>
    </a:accent2>
    <a:accent3>
      <a:srgbClr val="F6E068"/>
    </a:accent3>
    <a:accent4>
      <a:srgbClr val="F6E068"/>
    </a:accent4>
    <a:accent5>
      <a:srgbClr val="F6E068"/>
    </a:accent5>
    <a:accent6>
      <a:srgbClr val="F6E068"/>
    </a:accent6>
    <a:hlink>
      <a:srgbClr val="696356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6E068"/>
    </a:accent1>
    <a:accent2>
      <a:srgbClr val="F6E068"/>
    </a:accent2>
    <a:accent3>
      <a:srgbClr val="F6E068"/>
    </a:accent3>
    <a:accent4>
      <a:srgbClr val="F6E068"/>
    </a:accent4>
    <a:accent5>
      <a:srgbClr val="F6E068"/>
    </a:accent5>
    <a:accent6>
      <a:srgbClr val="F6E068"/>
    </a:accent6>
    <a:hlink>
      <a:srgbClr val="696356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6E068"/>
    </a:accent1>
    <a:accent2>
      <a:srgbClr val="F6E068"/>
    </a:accent2>
    <a:accent3>
      <a:srgbClr val="F6E068"/>
    </a:accent3>
    <a:accent4>
      <a:srgbClr val="F6E068"/>
    </a:accent4>
    <a:accent5>
      <a:srgbClr val="F6E068"/>
    </a:accent5>
    <a:accent6>
      <a:srgbClr val="F6E068"/>
    </a:accent6>
    <a:hlink>
      <a:srgbClr val="696356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6E068"/>
    </a:accent1>
    <a:accent2>
      <a:srgbClr val="F6E068"/>
    </a:accent2>
    <a:accent3>
      <a:srgbClr val="F6E068"/>
    </a:accent3>
    <a:accent4>
      <a:srgbClr val="F6E068"/>
    </a:accent4>
    <a:accent5>
      <a:srgbClr val="F6E068"/>
    </a:accent5>
    <a:accent6>
      <a:srgbClr val="F6E068"/>
    </a:accent6>
    <a:hlink>
      <a:srgbClr val="696356"/>
    </a:hlink>
    <a:folHlink>
      <a:srgbClr val="BFBFBF"/>
    </a:folHlink>
  </a:clrScheme>
</a:themeOverride>
</file>

<file path=ppt/theme/themeOverride8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6E068"/>
    </a:accent1>
    <a:accent2>
      <a:srgbClr val="F6E068"/>
    </a:accent2>
    <a:accent3>
      <a:srgbClr val="F6E068"/>
    </a:accent3>
    <a:accent4>
      <a:srgbClr val="F6E068"/>
    </a:accent4>
    <a:accent5>
      <a:srgbClr val="F6E068"/>
    </a:accent5>
    <a:accent6>
      <a:srgbClr val="F6E068"/>
    </a:accent6>
    <a:hlink>
      <a:srgbClr val="696356"/>
    </a:hlink>
    <a:folHlink>
      <a:srgbClr val="BFBFBF"/>
    </a:folHlink>
  </a:clrScheme>
</a:themeOverride>
</file>

<file path=ppt/theme/themeOverride9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6E068"/>
    </a:accent1>
    <a:accent2>
      <a:srgbClr val="F6E068"/>
    </a:accent2>
    <a:accent3>
      <a:srgbClr val="F6E068"/>
    </a:accent3>
    <a:accent4>
      <a:srgbClr val="F6E068"/>
    </a:accent4>
    <a:accent5>
      <a:srgbClr val="F6E068"/>
    </a:accent5>
    <a:accent6>
      <a:srgbClr val="F6E068"/>
    </a:accent6>
    <a:hlink>
      <a:srgbClr val="696356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3701</TotalTime>
  <Words>336</Words>
  <Application>Microsoft Office PowerPoint</Application>
  <PresentationFormat>On-screen Show (16:9)</PresentationFormat>
  <Paragraphs>57</Paragraphs>
  <Slides>18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微软雅黑</vt:lpstr>
      <vt:lpstr>Arial</vt:lpstr>
      <vt:lpstr>Cambria</vt:lpstr>
      <vt:lpstr>Gisha</vt:lpstr>
      <vt:lpstr>inpin heiti</vt:lpstr>
      <vt:lpstr>Times New Roman</vt:lpstr>
      <vt:lpstr>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第一PPT模板网-WWW.1PPT.COM</dc:title>
  <dc:creator>user</dc:creator>
  <cp:keywords>第一PPT模板网-WWW.1PPT.COM</cp:keywords>
  <cp:lastModifiedBy>AutoBVT</cp:lastModifiedBy>
  <cp:revision>322</cp:revision>
  <dcterms:created xsi:type="dcterms:W3CDTF">2015-12-11T17:46:17Z</dcterms:created>
  <dcterms:modified xsi:type="dcterms:W3CDTF">2022-02-07T10:46:35Z</dcterms:modified>
</cp:coreProperties>
</file>