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6" r:id="rId2"/>
    <p:sldId id="259" r:id="rId3"/>
    <p:sldId id="260" r:id="rId4"/>
    <p:sldId id="298" r:id="rId5"/>
    <p:sldId id="300" r:id="rId6"/>
    <p:sldId id="302" r:id="rId7"/>
    <p:sldId id="294" r:id="rId8"/>
    <p:sldId id="318" r:id="rId9"/>
    <p:sldId id="319" r:id="rId10"/>
    <p:sldId id="320" r:id="rId11"/>
    <p:sldId id="295" r:id="rId12"/>
    <p:sldId id="299" r:id="rId13"/>
    <p:sldId id="322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Nguyễn" userId="42460c48ac02019c" providerId="LiveId" clId="{7E4B62DB-CC71-40EC-86DE-1F1459D3683F}"/>
    <pc:docChg chg="modSld">
      <pc:chgData name="Bình Nguyễn" userId="42460c48ac02019c" providerId="LiveId" clId="{7E4B62DB-CC71-40EC-86DE-1F1459D3683F}" dt="2021-12-27T11:57:36.025" v="182" actId="20577"/>
      <pc:docMkLst>
        <pc:docMk/>
      </pc:docMkLst>
      <pc:sldChg chg="modSp modAnim">
        <pc:chgData name="Bình Nguyễn" userId="42460c48ac02019c" providerId="LiveId" clId="{7E4B62DB-CC71-40EC-86DE-1F1459D3683F}" dt="2021-12-27T11:57:36.025" v="182" actId="20577"/>
        <pc:sldMkLst>
          <pc:docMk/>
          <pc:sldMk cId="0" sldId="316"/>
        </pc:sldMkLst>
        <pc:spChg chg="mod">
          <ac:chgData name="Bình Nguyễn" userId="42460c48ac02019c" providerId="LiveId" clId="{7E4B62DB-CC71-40EC-86DE-1F1459D3683F}" dt="2021-12-27T11:57:36.025" v="182" actId="20577"/>
          <ac:spMkLst>
            <pc:docMk/>
            <pc:sldMk cId="0" sldId="316"/>
            <ac:spMk id="4" creationId="{00000000-0000-0000-0000-000000000000}"/>
          </ac:spMkLst>
        </pc:spChg>
      </pc:sldChg>
      <pc:sldChg chg="modSp mod">
        <pc:chgData name="Bình Nguyễn" userId="42460c48ac02019c" providerId="LiveId" clId="{7E4B62DB-CC71-40EC-86DE-1F1459D3683F}" dt="2021-12-27T11:56:11.302" v="0" actId="1076"/>
        <pc:sldMkLst>
          <pc:docMk/>
          <pc:sldMk cId="776852652" sldId="323"/>
        </pc:sldMkLst>
        <pc:picChg chg="mod">
          <ac:chgData name="Bình Nguyễn" userId="42460c48ac02019c" providerId="LiveId" clId="{7E4B62DB-CC71-40EC-86DE-1F1459D3683F}" dt="2021-12-27T11:56:11.302" v="0" actId="1076"/>
          <ac:picMkLst>
            <pc:docMk/>
            <pc:sldMk cId="776852652" sldId="323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06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71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3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0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9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8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88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76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2" y="6113379"/>
            <a:ext cx="4351606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835" y="1139483"/>
            <a:ext cx="7962314" cy="5430715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497205" y="-17780"/>
            <a:ext cx="3403565" cy="192341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8947" y="4040776"/>
            <a:ext cx="3171923" cy="2243120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199" y="109727"/>
            <a:ext cx="7763950" cy="1394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65616" y="2026578"/>
            <a:ext cx="587311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MĨ THUẬT</a:t>
            </a:r>
          </a:p>
          <a:p>
            <a:pPr algn="dist"/>
            <a:endParaRPr lang="zh-CN" altLang="en-US" sz="6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56085" y="2886110"/>
            <a:ext cx="6631620" cy="66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CĐ 8: TRÁI CÂY BỐN MÙA (TIẾT 1)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32"/>
          <p:cNvSpPr txBox="1"/>
          <p:nvPr/>
        </p:nvSpPr>
        <p:spPr>
          <a:xfrm>
            <a:off x="4787182" y="1570703"/>
            <a:ext cx="663162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PHÒNG GIÁO DỤC VÀ ĐÀO TẠO QUẬN LONG BIÊN</a:t>
            </a:r>
            <a:endParaRPr lang="zh-CN" altLang="en-US" sz="1050" b="1" dirty="0">
              <a:solidFill>
                <a:schemeClr val="bg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144995" y="211265"/>
            <a:ext cx="5900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Sản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phẩm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tham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khảo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pic>
        <p:nvPicPr>
          <p:cNvPr id="1026" name="Picture 2" descr="https://timgsa.baidu.com/timg?image&amp;quality=80&amp;size=b9999_10000&amp;sec=1533900307529&amp;di=22d7ca5d19af817e1b6fb0f70facff61&amp;imgtype=0&amp;src=http%3A%2F%2Fimgsrc.baidu.com%2Fimgad%2Fpic%2Fitem%2F7e3e6709c93d70cfffab6f25f3dcd100baa12b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93" r="898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8912" y="1694617"/>
            <a:ext cx="3346139" cy="495640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A3F93-745D-438B-A714-F84BFEB318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24" t="40259" r="31737" b="48521"/>
          <a:stretch/>
        </p:blipFill>
        <p:spPr>
          <a:xfrm>
            <a:off x="859902" y="3801001"/>
            <a:ext cx="4134035" cy="2850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E05DE-AFD2-4C73-96FF-67564223E4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831" r="12069" b="3564"/>
          <a:stretch/>
        </p:blipFill>
        <p:spPr>
          <a:xfrm>
            <a:off x="5681710" y="1097476"/>
            <a:ext cx="4065171" cy="2631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3672E5-E9E0-44DF-AAC8-7D8BED5D1E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15" t="8544" r="24782" b="8868"/>
          <a:stretch/>
        </p:blipFill>
        <p:spPr>
          <a:xfrm>
            <a:off x="940815" y="1097476"/>
            <a:ext cx="4134035" cy="26311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95CA3E-D841-453E-8C63-88745EAC70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597" t="34637" r="15100" b="21088"/>
          <a:stretch/>
        </p:blipFill>
        <p:spPr>
          <a:xfrm>
            <a:off x="5681710" y="3845391"/>
            <a:ext cx="4065171" cy="269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0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175" y="174170"/>
            <a:ext cx="6851650" cy="4290513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269120" y="552776"/>
            <a:ext cx="5782170" cy="3477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HOẠT ĐỘNG 3: THỰC HÀNH</a:t>
            </a:r>
          </a:p>
          <a:p>
            <a:pPr lvl="0" algn="ctr"/>
            <a:endParaRPr lang="en-US" altLang="zh-CN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  <a:p>
            <a:pPr lvl="0" algn="ctr"/>
            <a:r>
              <a:rPr lang="en-US" altLang="zh-CN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: </a:t>
            </a:r>
            <a:endParaRPr lang="en-US" altLang="zh-CN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  <a:p>
            <a:pPr lvl="0" algn="ctr"/>
            <a:r>
              <a:rPr lang="en-US" altLang="zh-CN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tạo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vài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trái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) </a:t>
            </a:r>
            <a:endParaRPr lang="en-US" altLang="zh-CN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  <a:p>
            <a:pPr lvl="0" algn="ctr"/>
            <a:r>
              <a:rPr lang="en-US" altLang="zh-CN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liệu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mà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mình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thích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lvl="0" algn="ctr"/>
            <a:endParaRPr lang="en-US" altLang="zh-CN" sz="2800" dirty="0">
              <a:ln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32951" y="553135"/>
            <a:ext cx="682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TRƯNG BÀY – GIỚI THIỆU SẢN PHẨM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gray">
          <a:xfrm>
            <a:off x="9461921" y="3325459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gray">
          <a:xfrm rot="10800000">
            <a:off x="618729" y="1571418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3104" y="1655104"/>
            <a:ext cx="849805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+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sản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phẩm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+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quả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dáng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sắc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ra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sao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? </a:t>
            </a:r>
          </a:p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+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sử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dụng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+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sản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phẩm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nhất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?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Vì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sao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4426" y="3601689"/>
            <a:ext cx="3398908" cy="3305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144" y="1545771"/>
            <a:ext cx="7493999" cy="5086804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286304"/>
            <a:ext cx="7187565" cy="19374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42313" y="2027710"/>
            <a:ext cx="147476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Dặn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dò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: </a:t>
            </a:r>
          </a:p>
          <a:p>
            <a:pPr algn="dist"/>
            <a:endParaRPr lang="zh-CN" alt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9FE74-C32C-4336-997D-BB36EC94B580}"/>
              </a:ext>
            </a:extLst>
          </p:cNvPr>
          <p:cNvSpPr txBox="1"/>
          <p:nvPr/>
        </p:nvSpPr>
        <p:spPr>
          <a:xfrm flipH="1">
            <a:off x="5191956" y="2443208"/>
            <a:ext cx="6090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Khi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xong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phẩm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phẩm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thân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Nhờ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chụp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ảnh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gủi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phẩm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zh-CN" sz="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2.</a:t>
            </a:r>
            <a:endParaRPr lang="zh-CN" alt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37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5">
            <a:extLst>
              <a:ext uri="{FF2B5EF4-FFF2-40B4-BE49-F238E27FC236}">
                <a16:creationId xmlns:a16="http://schemas.microsoft.com/office/drawing/2014/main" id="{950616F6-149A-418C-B176-D1662859DA4E}"/>
              </a:ext>
            </a:extLst>
          </p:cNvPr>
          <p:cNvSpPr/>
          <p:nvPr/>
        </p:nvSpPr>
        <p:spPr>
          <a:xfrm rot="5400000" flipV="1">
            <a:off x="5218081" y="-2525871"/>
            <a:ext cx="1498628" cy="855795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7" name="TextBox 25"/>
          <p:cNvSpPr txBox="1"/>
          <p:nvPr/>
        </p:nvSpPr>
        <p:spPr>
          <a:xfrm rot="5400000" flipH="1">
            <a:off x="6176416" y="4095473"/>
            <a:ext cx="551982" cy="6223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endParaRPr lang="zh-CN" altLang="zh-CN" strike="noStrike" noProof="1">
              <a:solidFill>
                <a:schemeClr val="bg1"/>
              </a:solidFill>
              <a:effectLst/>
              <a:latin typeface="inpin heiti" charset="-122"/>
              <a:ea typeface="inpin heiti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 rot="5400000" flipV="1">
            <a:off x="5313641" y="-849979"/>
            <a:ext cx="1564716" cy="855795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81" name="TextBox 25"/>
          <p:cNvSpPr txBox="1"/>
          <p:nvPr/>
        </p:nvSpPr>
        <p:spPr>
          <a:xfrm flipH="1">
            <a:off x="2035004" y="2913051"/>
            <a:ext cx="832830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3200" b="1" noProof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charset="-122"/>
              </a:rPr>
              <a:t>Vẽ, nặn hoặc xé dán được một vài loại trái cây theo ý thích</a:t>
            </a:r>
            <a:endParaRPr lang="zh-CN" altLang="zh-CN" sz="3200" b="1" strike="noStrike" noProof="1">
              <a:solidFill>
                <a:srgbClr val="FFFF00"/>
              </a:solidFill>
              <a:effectLst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 rot="5400000" flipV="1">
            <a:off x="5265973" y="891142"/>
            <a:ext cx="1636714" cy="855795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5" name="TextBox 25"/>
          <p:cNvSpPr txBox="1"/>
          <p:nvPr/>
        </p:nvSpPr>
        <p:spPr>
          <a:xfrm flipH="1">
            <a:off x="1863879" y="4710689"/>
            <a:ext cx="855795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3200" b="1" noProof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charset="-122"/>
              </a:rPr>
              <a:t>Giới thiệu, nhận xét và nêu được cảm nhận về sản phẩm của mình của bạn với người thân</a:t>
            </a:r>
            <a:endParaRPr lang="en-US" altLang="zh-CN" sz="3200" b="1" strike="noStrike" noProof="1">
              <a:solidFill>
                <a:srgbClr val="FFFF00"/>
              </a:solidFill>
              <a:effectLst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84" name="TextBox 25"/>
          <p:cNvSpPr txBox="1"/>
          <p:nvPr/>
        </p:nvSpPr>
        <p:spPr>
          <a:xfrm flipH="1">
            <a:off x="2065782" y="1192867"/>
            <a:ext cx="79781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3200" b="1" noProof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charset="-122"/>
              </a:rPr>
              <a:t>Nêu được đặc điểm về hình dáng và vẻ đẹp của một số loại trái cây quen thuộc</a:t>
            </a:r>
            <a:endParaRPr lang="zh-CN" altLang="zh-CN" sz="3200" b="1" strike="noStrike" noProof="1">
              <a:solidFill>
                <a:srgbClr val="FFFF00"/>
              </a:solidFill>
              <a:effectLst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93" name="TextBox 25"/>
          <p:cNvSpPr txBox="1"/>
          <p:nvPr/>
        </p:nvSpPr>
        <p:spPr>
          <a:xfrm flipH="1">
            <a:off x="7208106" y="321310"/>
            <a:ext cx="5184753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24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charset="-122"/>
              </a:rPr>
              <a:t>MỤC TIÊU CỦA EM</a:t>
            </a:r>
            <a:endParaRPr lang="zh-CN" altLang="en-US" sz="2400" b="1" dirty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 rot="5400000" flipV="1">
            <a:off x="9916062" y="-1464798"/>
            <a:ext cx="72000" cy="446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3" name="图片 2" descr="觅元素584a986cb2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854" y="854999"/>
            <a:ext cx="2520315" cy="54209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907" y="4799659"/>
            <a:ext cx="2897093" cy="2048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75" grpId="0"/>
      <p:bldP spid="84" grpId="0"/>
      <p:bldP spid="93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175" y="471170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4416676" y="1874122"/>
            <a:ext cx="353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altLang="zh-CN" sz="5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Tìm</a:t>
            </a: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hiểu</a:t>
            </a:r>
            <a:endParaRPr lang="zh-CN" alt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sp>
        <p:nvSpPr>
          <p:cNvPr id="3" name="文本框 11"/>
          <p:cNvSpPr txBox="1"/>
          <p:nvPr/>
        </p:nvSpPr>
        <p:spPr>
          <a:xfrm>
            <a:off x="3463925" y="1132789"/>
            <a:ext cx="5738495" cy="83099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HOẠT ĐỘNG 1</a:t>
            </a:r>
            <a:endParaRPr lang="en-US" altLang="zh-CN" sz="6000" b="1" dirty="0">
              <a:ln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EA6EE-1DCD-4BCE-AF83-A9DBBAD49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16" y="3193753"/>
            <a:ext cx="1990184" cy="1990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0480F-95D2-4C89-B72F-69D379C4C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797" y="359028"/>
            <a:ext cx="3119341" cy="3019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40C18-7E75-42B4-B29B-622B4C108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194" y="3026709"/>
            <a:ext cx="2169856" cy="1792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A9282-2458-4B50-BBA6-4B9622EEB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6520" y="67191"/>
            <a:ext cx="2986293" cy="2986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37F32-E849-4045-8B70-E09E49C8D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430" y="3193753"/>
            <a:ext cx="4566473" cy="2519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8BFE3-B6A8-4281-BDE4-C07C887B2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4" b="98974" l="9690" r="89922">
                        <a14:foregroundMark x1="46512" y1="32308" x2="46512" y2="32308"/>
                        <a14:foregroundMark x1="51938" y1="33846" x2="51938" y2="33846"/>
                        <a14:foregroundMark x1="53876" y1="27179" x2="53876" y2="27179"/>
                        <a14:foregroundMark x1="51938" y1="29744" x2="51938" y2="29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3015" y="1265664"/>
            <a:ext cx="2149156" cy="1624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4D5C1-AA29-4282-9B37-12673F3756D4}"/>
              </a:ext>
            </a:extLst>
          </p:cNvPr>
          <p:cNvSpPr txBox="1"/>
          <p:nvPr/>
        </p:nvSpPr>
        <p:spPr>
          <a:xfrm>
            <a:off x="225567" y="5436592"/>
            <a:ext cx="117408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46DF2-2813-40EC-8463-E4E855209A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385" y="308323"/>
            <a:ext cx="4382032" cy="3120677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id="{958C1A22-7A3A-4AB8-B81A-B5C3DC8BBFF8}"/>
              </a:ext>
            </a:extLst>
          </p:cNvPr>
          <p:cNvSpPr txBox="1"/>
          <p:nvPr/>
        </p:nvSpPr>
        <p:spPr>
          <a:xfrm>
            <a:off x="3550387" y="4668"/>
            <a:ext cx="5738495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Ảnh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chụp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4800" b="1" dirty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494"/>
            <a:ext cx="1029471" cy="110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2DCD80-FF47-4B93-AEF5-E9E58252A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97" t="34637" r="15100" b="21088"/>
          <a:stretch/>
        </p:blipFill>
        <p:spPr>
          <a:xfrm>
            <a:off x="254892" y="1342561"/>
            <a:ext cx="3140048" cy="269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65DCE-6BAA-4C99-9976-31F7CDF6F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778" t="1208" b="63732"/>
          <a:stretch/>
        </p:blipFill>
        <p:spPr>
          <a:xfrm>
            <a:off x="8062104" y="556742"/>
            <a:ext cx="4125053" cy="2872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FEF13-3EAB-41A1-BEC5-DC2C7E1CA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3" t="38646" r="53329" b="22709"/>
          <a:stretch/>
        </p:blipFill>
        <p:spPr>
          <a:xfrm>
            <a:off x="3672432" y="349870"/>
            <a:ext cx="4125054" cy="3165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84BBD-D807-4904-BA49-C095540CB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741" y="3657540"/>
            <a:ext cx="3932211" cy="2682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471976-B126-43C7-B546-E950FF4D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936" y="3618756"/>
            <a:ext cx="3581278" cy="268250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386B07B-A47E-421F-9AE7-EE9BB8A4F088}"/>
              </a:ext>
            </a:extLst>
          </p:cNvPr>
          <p:cNvSpPr/>
          <p:nvPr/>
        </p:nvSpPr>
        <p:spPr>
          <a:xfrm>
            <a:off x="2742069" y="3335775"/>
            <a:ext cx="635639" cy="643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8FE6C2-2D3F-49F2-97F2-62F865C97AB5}"/>
              </a:ext>
            </a:extLst>
          </p:cNvPr>
          <p:cNvSpPr/>
          <p:nvPr/>
        </p:nvSpPr>
        <p:spPr>
          <a:xfrm>
            <a:off x="7118953" y="2837331"/>
            <a:ext cx="635639" cy="643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AF82C9-3935-4AD8-B190-90F21C6EAB61}"/>
              </a:ext>
            </a:extLst>
          </p:cNvPr>
          <p:cNvSpPr/>
          <p:nvPr/>
        </p:nvSpPr>
        <p:spPr>
          <a:xfrm>
            <a:off x="11383628" y="2785471"/>
            <a:ext cx="635639" cy="643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8367ED-4FB6-4D96-B478-B88F6CBB6827}"/>
              </a:ext>
            </a:extLst>
          </p:cNvPr>
          <p:cNvSpPr/>
          <p:nvPr/>
        </p:nvSpPr>
        <p:spPr>
          <a:xfrm>
            <a:off x="7141986" y="5938790"/>
            <a:ext cx="635639" cy="643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D86A23-F9A9-4D17-9CB3-A27D2C829EBD}"/>
              </a:ext>
            </a:extLst>
          </p:cNvPr>
          <p:cNvSpPr/>
          <p:nvPr/>
        </p:nvSpPr>
        <p:spPr>
          <a:xfrm>
            <a:off x="11383628" y="5847485"/>
            <a:ext cx="635639" cy="643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27" name="文本框 11">
            <a:extLst>
              <a:ext uri="{FF2B5EF4-FFF2-40B4-BE49-F238E27FC236}">
                <a16:creationId xmlns:a16="http://schemas.microsoft.com/office/drawing/2014/main" id="{B852D4B9-ECF3-4E0B-A195-28862AFCB39D}"/>
              </a:ext>
            </a:extLst>
          </p:cNvPr>
          <p:cNvSpPr txBox="1"/>
          <p:nvPr/>
        </p:nvSpPr>
        <p:spPr>
          <a:xfrm>
            <a:off x="-675710" y="649272"/>
            <a:ext cx="5311558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SẢN PHẨM MĨ THUẬT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4000" dirty="0">
              <a:ln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 descr="64a8e9e6f0a315977ad9af715ccf7ba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4960007"/>
            <a:ext cx="4533900" cy="1721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10311" y="410845"/>
            <a:ext cx="231455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Ghi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nhớ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pic>
        <p:nvPicPr>
          <p:cNvPr id="1026" name="Picture 2" descr="https://timgsa.baidu.com/timg?image&amp;quality=80&amp;size=b9999_10000&amp;sec=1533900307529&amp;di=22d7ca5d19af817e1b6fb0f70facff61&amp;imgtype=0&amp;src=http%3A%2F%2Fimgsrc.baidu.com%2Fimgad%2Fpic%2Fitem%2F7e3e6709c93d70cfffab6f25f3dcd100baa12b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93" r="96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5560" y="1883228"/>
            <a:ext cx="3443269" cy="5100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1633370"/>
            <a:ext cx="100882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loại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trái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cây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dáng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đặc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điểm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sắc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nhau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Tất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loại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trái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cây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đều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thể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vẽ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hoặc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nhau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nên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sản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phẩm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đẹp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theo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ý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175" y="412833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563169" y="1148777"/>
            <a:ext cx="5311142" cy="14465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HOẠT ĐỘNG 2</a:t>
            </a:r>
          </a:p>
          <a:p>
            <a:pPr lvl="0" algn="ctr"/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CÁCH THỰC HIỆN</a:t>
            </a:r>
            <a:endParaRPr lang="en-US" altLang="zh-CN" sz="4400" dirty="0">
              <a:ln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-61831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82700" y="104979"/>
            <a:ext cx="7980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Cách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thực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hiện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tạo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hình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quả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E2309-6ACF-49D4-928F-F84F85DB8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8" t="40543" r="37438" b="50591"/>
          <a:stretch/>
        </p:blipFill>
        <p:spPr>
          <a:xfrm>
            <a:off x="1397652" y="2709831"/>
            <a:ext cx="3041742" cy="2130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72502-8CF7-4429-BFF2-2AB3AA313F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27" r="71685" b="56276"/>
          <a:stretch/>
        </p:blipFill>
        <p:spPr>
          <a:xfrm>
            <a:off x="1441461" y="981432"/>
            <a:ext cx="2954124" cy="200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4C9C6F-52F7-4391-ABE2-BAD6176A98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48" t="7726" r="3073" b="58655"/>
          <a:stretch/>
        </p:blipFill>
        <p:spPr>
          <a:xfrm>
            <a:off x="1282700" y="5130999"/>
            <a:ext cx="3463399" cy="1912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7D8EEE-FC2E-4E79-9040-81CBF38FADD2}"/>
              </a:ext>
            </a:extLst>
          </p:cNvPr>
          <p:cNvSpPr txBox="1"/>
          <p:nvPr/>
        </p:nvSpPr>
        <p:spPr>
          <a:xfrm>
            <a:off x="5025656" y="4765528"/>
            <a:ext cx="7360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A3311-5221-4023-B6E4-7CF86D318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068" y="873329"/>
            <a:ext cx="4901325" cy="334205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2634D24-616E-4941-A06A-859EBF175CAB}"/>
              </a:ext>
            </a:extLst>
          </p:cNvPr>
          <p:cNvSpPr/>
          <p:nvPr/>
        </p:nvSpPr>
        <p:spPr>
          <a:xfrm>
            <a:off x="630184" y="2581540"/>
            <a:ext cx="652516" cy="42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784226-48DE-408F-88DB-3145C9699E68}"/>
              </a:ext>
            </a:extLst>
          </p:cNvPr>
          <p:cNvSpPr/>
          <p:nvPr/>
        </p:nvSpPr>
        <p:spPr>
          <a:xfrm>
            <a:off x="630184" y="6087259"/>
            <a:ext cx="652516" cy="42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AFA771-C5F6-4AE8-B27F-2F9A04BFC982}"/>
              </a:ext>
            </a:extLst>
          </p:cNvPr>
          <p:cNvSpPr/>
          <p:nvPr/>
        </p:nvSpPr>
        <p:spPr>
          <a:xfrm>
            <a:off x="630184" y="4344904"/>
            <a:ext cx="652516" cy="42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EA9B25A-4761-47D1-988B-C873BFDB89B2}"/>
              </a:ext>
            </a:extLst>
          </p:cNvPr>
          <p:cNvSpPr/>
          <p:nvPr/>
        </p:nvSpPr>
        <p:spPr>
          <a:xfrm>
            <a:off x="5400417" y="3775166"/>
            <a:ext cx="652516" cy="42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B4</a:t>
            </a:r>
          </a:p>
        </p:txBody>
      </p:sp>
    </p:spTree>
    <p:extLst>
      <p:ext uri="{BB962C8B-B14F-4D97-AF65-F5344CB8AC3E}">
        <p14:creationId xmlns:p14="http://schemas.microsoft.com/office/powerpoint/2010/main" val="26083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10311" y="410845"/>
            <a:ext cx="231455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Ghi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nhớ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pic>
        <p:nvPicPr>
          <p:cNvPr id="1026" name="Picture 2" descr="https://timgsa.baidu.com/timg?image&amp;quality=80&amp;size=b9999_10000&amp;sec=1533900307529&amp;di=22d7ca5d19af817e1b6fb0f70facff61&amp;imgtype=0&amp;src=http%3A%2F%2Fimgsrc.baidu.com%2Fimgad%2Fpic%2Fitem%2F7e3e6709c93d70cfffab6f25f3dcd100baa12b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" b="99042" l="9693" r="96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179" y="1345585"/>
            <a:ext cx="3777634" cy="55955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793813" y="1562322"/>
            <a:ext cx="7366408" cy="36379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tạo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quả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chất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khác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nhau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vẽ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xé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miết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đất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hoặc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đất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nặn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hoặc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tạo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cây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giấy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bồi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…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ý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430</Words>
  <Application>Microsoft Office PowerPoint</Application>
  <PresentationFormat>Widescreen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Calibri</vt:lpstr>
      <vt:lpstr>inpin heiti</vt:lpstr>
      <vt:lpstr>Times New Roman</vt:lpstr>
      <vt:lpstr>迷你简细行楷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Admin</cp:lastModifiedBy>
  <cp:revision>46</cp:revision>
  <dcterms:created xsi:type="dcterms:W3CDTF">2017-03-13T01:41:00Z</dcterms:created>
  <dcterms:modified xsi:type="dcterms:W3CDTF">2022-01-21T05:15:52Z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