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3" r:id="rId9"/>
    <p:sldId id="314" r:id="rId10"/>
    <p:sldId id="316" r:id="rId11"/>
    <p:sldId id="317" r:id="rId12"/>
    <p:sldId id="318" r:id="rId13"/>
    <p:sldId id="319" r:id="rId14"/>
    <p:sldId id="320" r:id="rId15"/>
    <p:sldId id="274" r:id="rId16"/>
  </p:sldIdLst>
  <p:sldSz cx="18288000" cy="10287000"/>
  <p:notesSz cx="6858000" cy="9144000"/>
  <p:embeddedFontLst>
    <p:embeddedFont>
      <p:font typeface="Livvic Bold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1.Rừng Yok </a:t>
            </a:r>
            <a:r>
              <a:rPr lang="en-US" sz="2800" dirty="0" err="1" smtClean="0"/>
              <a:t>Đôn</a:t>
            </a:r>
            <a:r>
              <a:rPr lang="en-US" sz="2800" dirty="0" smtClean="0"/>
              <a:t> ở </a:t>
            </a:r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2.Rừng </a:t>
            </a:r>
            <a:r>
              <a:rPr lang="en-US" sz="2800" dirty="0" err="1" smtClean="0"/>
              <a:t>đào</a:t>
            </a:r>
            <a:r>
              <a:rPr lang="en-US" sz="2800" dirty="0" smtClean="0"/>
              <a:t> ở Sa pa, </a:t>
            </a:r>
            <a:r>
              <a:rPr lang="en-US" sz="2800" dirty="0" err="1" smtClean="0"/>
              <a:t>Lào</a:t>
            </a:r>
            <a:r>
              <a:rPr lang="en-US" sz="2800" dirty="0" smtClean="0"/>
              <a:t> </a:t>
            </a:r>
            <a:r>
              <a:rPr lang="en-US" sz="2800" dirty="0" err="1" smtClean="0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3.Rừng </a:t>
            </a:r>
            <a:r>
              <a:rPr lang="en-US" sz="2800" dirty="0" err="1" smtClean="0"/>
              <a:t>rậm</a:t>
            </a:r>
            <a:r>
              <a:rPr lang="en-US" sz="2800" dirty="0" smtClean="0"/>
              <a:t> </a:t>
            </a:r>
            <a:r>
              <a:rPr lang="en-US" sz="2800" dirty="0" err="1" smtClean="0"/>
              <a:t>nhiệt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đới</a:t>
            </a:r>
            <a:r>
              <a:rPr lang="en-US" sz="2800" dirty="0" smtClean="0"/>
              <a:t> ở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Nam </a:t>
            </a:r>
            <a:r>
              <a:rPr lang="en-US" sz="2800" dirty="0" err="1" smtClean="0"/>
              <a:t>Cát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4.Rừng </a:t>
            </a:r>
            <a:r>
              <a:rPr lang="en-US" sz="2800" dirty="0" err="1" smtClean="0"/>
              <a:t>đước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Cầ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Minh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/>
              <a:t>Xé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thành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nét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-</a:t>
            </a:r>
            <a:r>
              <a:rPr lang="en-US" sz="5400" dirty="0" err="1" smtClean="0"/>
              <a:t>Sắp</a:t>
            </a:r>
            <a:r>
              <a:rPr lang="en-US" sz="5400" dirty="0" smtClean="0"/>
              <a:t> </a:t>
            </a:r>
            <a:r>
              <a:rPr lang="en-US" sz="5400" dirty="0" err="1" smtClean="0"/>
              <a:t>xếp</a:t>
            </a:r>
            <a:r>
              <a:rPr lang="en-US" sz="5400" dirty="0" smtClean="0"/>
              <a:t> </a:t>
            </a:r>
            <a:r>
              <a:rPr lang="en-US" sz="5400" dirty="0" err="1" smtClean="0"/>
              <a:t>xen</a:t>
            </a:r>
            <a:r>
              <a:rPr lang="en-US" sz="5400" dirty="0" smtClean="0"/>
              <a:t> </a:t>
            </a:r>
            <a:r>
              <a:rPr lang="en-US" sz="5400" dirty="0" err="1" smtClean="0"/>
              <a:t>kẽ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, </a:t>
            </a:r>
            <a:r>
              <a:rPr lang="en-US" sz="5400" dirty="0" err="1" smtClean="0"/>
              <a:t>nét</a:t>
            </a:r>
            <a:r>
              <a:rPr lang="en-US" sz="5400" dirty="0" smtClean="0"/>
              <a:t> </a:t>
            </a:r>
            <a:r>
              <a:rPr lang="en-US" sz="5400" dirty="0" err="1" smtClean="0"/>
              <a:t>bằng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được</a:t>
            </a:r>
            <a:r>
              <a:rPr lang="en-US" sz="5400" dirty="0" smtClean="0"/>
              <a:t> </a:t>
            </a:r>
            <a:r>
              <a:rPr lang="en-US" sz="5400" dirty="0" err="1" smtClean="0"/>
              <a:t>bức</a:t>
            </a:r>
            <a:r>
              <a:rPr lang="en-US" sz="5400" dirty="0" smtClean="0"/>
              <a:t> </a:t>
            </a:r>
            <a:r>
              <a:rPr lang="en-US" sz="5400" dirty="0" err="1" smtClean="0"/>
              <a:t>tranh</a:t>
            </a:r>
            <a:r>
              <a:rPr lang="en-US" sz="5400" dirty="0" smtClean="0"/>
              <a:t> </a:t>
            </a:r>
            <a:r>
              <a:rPr lang="en-US" sz="5400" dirty="0" err="1" smtClean="0"/>
              <a:t>về</a:t>
            </a:r>
            <a:r>
              <a:rPr lang="en-US" sz="5400" dirty="0" smtClean="0"/>
              <a:t> </a:t>
            </a:r>
            <a:r>
              <a:rPr lang="en-US" sz="5400" dirty="0" err="1" smtClean="0"/>
              <a:t>rừng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</a:rPr>
              <a:t>Xé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826</TotalTime>
  <Words>496</Words>
  <Application>Microsoft Office PowerPoint</Application>
  <PresentationFormat>Custom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Livvic Bold Bold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</cp:lastModifiedBy>
  <cp:revision>152</cp:revision>
  <dcterms:created xsi:type="dcterms:W3CDTF">2006-08-16T00:00:00Z</dcterms:created>
  <dcterms:modified xsi:type="dcterms:W3CDTF">2022-01-21T05:44:25Z</dcterms:modified>
  <dc:identifier>DAEwasUvSSg</dc:identifier>
</cp:coreProperties>
</file>