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85" r:id="rId2"/>
    <p:sldId id="257" r:id="rId3"/>
    <p:sldId id="286" r:id="rId4"/>
    <p:sldId id="262" r:id="rId5"/>
    <p:sldId id="259" r:id="rId6"/>
    <p:sldId id="269" r:id="rId7"/>
    <p:sldId id="387" r:id="rId8"/>
    <p:sldId id="296" r:id="rId9"/>
    <p:sldId id="297" r:id="rId10"/>
    <p:sldId id="301" r:id="rId11"/>
    <p:sldId id="302" r:id="rId12"/>
    <p:sldId id="293" r:id="rId13"/>
    <p:sldId id="292" r:id="rId14"/>
    <p:sldId id="278" r:id="rId15"/>
    <p:sldId id="295" r:id="rId16"/>
    <p:sldId id="279" r:id="rId17"/>
  </p:sldIdLst>
  <p:sldSz cx="12192000" cy="6858000"/>
  <p:notesSz cx="6858000" cy="9144000"/>
  <p:embeddedFontLst>
    <p:embeddedFont>
      <p:font typeface="锐字工房洪荒之光中黑简1.0" panose="020B0604020202020204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uong" initials="HT" lastIdx="1" clrIdx="0">
    <p:extLst>
      <p:ext uri="{19B8F6BF-5375-455C-9EA6-DF929625EA0E}">
        <p15:presenceInfo xmlns:p15="http://schemas.microsoft.com/office/powerpoint/2012/main" userId="Huyen Tr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FFB4"/>
    <a:srgbClr val="2E7E38"/>
    <a:srgbClr val="FFE305"/>
    <a:srgbClr val="FFDE05"/>
    <a:srgbClr val="FEEF05"/>
    <a:srgbClr val="FFF473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5:16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4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0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37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0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17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37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97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03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16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customXml" Target="../ink/ink1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adre Mignon Et Drôle Avec La Bande Dessinée De Paysage Illustration de  Vecteur - Illustration du retrait, ballon: 129995233">
            <a:extLst>
              <a:ext uri="{FF2B5EF4-FFF2-40B4-BE49-F238E27FC236}">
                <a16:creationId xmlns:a16="http://schemas.microsoft.com/office/drawing/2014/main" id="{82902F21-7561-43ED-814F-FF55E28D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0" y="-893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FB51487-ACAF-47BD-AFD6-AFCBC4EAAB04}"/>
              </a:ext>
            </a:extLst>
          </p:cNvPr>
          <p:cNvSpPr/>
          <p:nvPr/>
        </p:nvSpPr>
        <p:spPr>
          <a:xfrm>
            <a:off x="4040978" y="1676400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76" name="Hộp Văn bản 1">
            <a:extLst>
              <a:ext uri="{FF2B5EF4-FFF2-40B4-BE49-F238E27FC236}">
                <a16:creationId xmlns:a16="http://schemas.microsoft.com/office/drawing/2014/main" id="{F6821669-3ED6-4A41-A5CE-27C7F9AF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230314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140B989-1B24-431B-9AA6-0B9D59A862B9}"/>
              </a:ext>
            </a:extLst>
          </p:cNvPr>
          <p:cNvSpPr/>
          <p:nvPr/>
        </p:nvSpPr>
        <p:spPr>
          <a:xfrm>
            <a:off x="2790560" y="2738736"/>
            <a:ext cx="70392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2: MÙA THU QUÊ EM</a:t>
            </a:r>
          </a:p>
          <a:p>
            <a:pPr algn="ctr">
              <a:defRPr/>
            </a:pP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3078" name="Picture 8">
            <a:extLst>
              <a:ext uri="{FF2B5EF4-FFF2-40B4-BE49-F238E27FC236}">
                <a16:creationId xmlns:a16="http://schemas.microsoft.com/office/drawing/2014/main" id="{5CCBE56C-F82A-4386-9723-6E3D206D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8889" y="3987801"/>
            <a:ext cx="4899378" cy="2386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15072263-507C-4BE8-AE9D-2959D06F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316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99" y="-581891"/>
            <a:ext cx="3315855" cy="48213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760595-BA7A-40F6-9BB8-BFC7712EE2C4}"/>
              </a:ext>
            </a:extLst>
          </p:cNvPr>
          <p:cNvSpPr/>
          <p:nvPr/>
        </p:nvSpPr>
        <p:spPr>
          <a:xfrm rot="9461601" flipV="1">
            <a:off x="526473" y="1582242"/>
            <a:ext cx="2872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phẩm tham khảo: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66" y="134439"/>
            <a:ext cx="7202311" cy="65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1" y="1730390"/>
            <a:ext cx="3596302" cy="339721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80" y="1116495"/>
            <a:ext cx="6969839" cy="46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178290"/>
            <a:ext cx="7459501" cy="650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9D4C776-D677-4B05-BDB0-F66F970313FE}"/>
                  </a:ext>
                </a:extLst>
              </p14:cNvPr>
              <p14:cNvContentPartPr/>
              <p14:nvPr/>
            </p14:nvContentPartPr>
            <p14:xfrm>
              <a:off x="10641277" y="8638721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9D4C776-D677-4B05-BDB0-F66F970313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2637" y="863008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29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093" y="-18560"/>
            <a:ext cx="9838281" cy="452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2700819" y="2087160"/>
            <a:ext cx="6637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LUYỆN TẬP- SÁNG TẠO: </a:t>
            </a:r>
            <a:endParaRPr lang="en-US" sz="2800" b="1" kern="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r>
              <a:rPr lang="en-US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làm một mặt nạ bằng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hoặc đĩa giấy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thích.</a:t>
            </a:r>
            <a:endParaRPr lang="en-US" sz="2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6C555AD9-B021-4597-B49F-C699EF07BCEC}"/>
              </a:ext>
            </a:extLst>
          </p:cNvPr>
          <p:cNvGrpSpPr/>
          <p:nvPr/>
        </p:nvGrpSpPr>
        <p:grpSpPr>
          <a:xfrm>
            <a:off x="354965" y="240030"/>
            <a:ext cx="1685870" cy="1641779"/>
            <a:chOff x="11295" y="1307"/>
            <a:chExt cx="3874" cy="4046"/>
          </a:xfrm>
        </p:grpSpPr>
        <p:pic>
          <p:nvPicPr>
            <p:cNvPr id="10" name="图片 8" descr="f7d30ea4b628d33971365e72821aa1c5">
              <a:extLst>
                <a:ext uri="{FF2B5EF4-FFF2-40B4-BE49-F238E27FC236}">
                  <a16:creationId xmlns:a16="http://schemas.microsoft.com/office/drawing/2014/main" id="{0EBB7E51-E342-4145-8A6C-582E5F18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FB337B82-A712-4763-B8EC-243F815DA39A}"/>
                </a:ext>
              </a:extLst>
            </p:cNvPr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78691" y="2410691"/>
            <a:ext cx="11591815" cy="3842326"/>
            <a:chOff x="4600" y="-120"/>
            <a:chExt cx="14949" cy="6392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600" y="-120"/>
              <a:ext cx="14949" cy="5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            PHÂN TÍCH- ĐÁNH GIÁ</a:t>
              </a:r>
            </a:p>
            <a:p>
              <a:pPr marL="457200" indent="-457200">
                <a:buFontTx/>
                <a:buChar char="-"/>
              </a:pP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Em hãy chia sẻ sản phẩm mặt nạ c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ùng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nhé.</a:t>
              </a:r>
              <a:endParaRPr lang="en-US" altLang="zh-C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…?</a:t>
              </a:r>
            </a:p>
            <a:p>
              <a:pPr marL="457200" indent="-457200">
                <a:buFontTx/>
                <a:buChar char="-"/>
              </a:pP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vi-VN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endParaRPr lang="vi-VN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4941" y="146859"/>
            <a:ext cx="2271755" cy="1877282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22" y="128385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7326" y="0"/>
            <a:ext cx="11447317" cy="5259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1761937" y="1988293"/>
            <a:ext cx="8762090" cy="151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vi-VN" sz="3200" b="1" i="1" kern="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 DÒ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Sau khi hoàn thành sản phẩm, các em nhớ lưu lại sản phẩm</a:t>
            </a:r>
            <a:r>
              <a:rPr lang="en-US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vi-V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33" name="图片 32" descr="c2b694ed49633963eb320821e33c9b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0" y="3562985"/>
            <a:ext cx="3153410" cy="2901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D48B6-79C0-44C0-998A-20D57555D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6" y="0"/>
            <a:ext cx="11443184" cy="52613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378792-BD59-4430-8EBD-CFAF42D554CC}"/>
              </a:ext>
            </a:extLst>
          </p:cNvPr>
          <p:cNvSpPr/>
          <p:nvPr/>
        </p:nvSpPr>
        <p:spPr>
          <a:xfrm>
            <a:off x="2097917" y="2047240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en-US" sz="5400" b="1" i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758190" y="3118103"/>
            <a:ext cx="5569585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310722" y="199100"/>
            <a:ext cx="9347200" cy="6419273"/>
            <a:chOff x="7770" y="3574"/>
            <a:chExt cx="8552" cy="6977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1603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73" y="4116"/>
                <a:ext cx="7556" cy="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sắc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nạ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900" y="5421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21" name="云形 20"/>
            <p:cNvSpPr/>
            <p:nvPr/>
          </p:nvSpPr>
          <p:spPr>
            <a:xfrm>
              <a:off x="8073" y="7268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云形 25"/>
            <p:cNvSpPr/>
            <p:nvPr/>
          </p:nvSpPr>
          <p:spPr>
            <a:xfrm>
              <a:off x="8010" y="8948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 rot="10800000" flipV="1">
            <a:off x="914396" y="2086510"/>
            <a:ext cx="8674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….) </a:t>
            </a:r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965198" y="3981081"/>
            <a:ext cx="8361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hình được mặt nạ bằng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chất liệu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 rot="10800000" flipV="1">
            <a:off x="1025236" y="5578480"/>
            <a:ext cx="8632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Giới thiệu, nhận xét và nêu được cảm nhận về sản phẩm của mình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GB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6"/>
          <p:cNvSpPr txBox="1"/>
          <p:nvPr/>
        </p:nvSpPr>
        <p:spPr>
          <a:xfrm>
            <a:off x="2530764" y="321888"/>
            <a:ext cx="4719781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altLang="zh-CN" sz="3600" b="1" spc="200" dirty="0" err="1">
                <a:solidFill>
                  <a:srgbClr val="FF0000"/>
                </a:solidFill>
                <a:ea typeface="字体管家棉花糖" panose="00020600040101010101" charset="-122"/>
              </a:rPr>
              <a:t>Mục</a:t>
            </a:r>
            <a:r>
              <a:rPr lang="en-US" altLang="zh-CN" sz="3600" b="1" spc="200" dirty="0">
                <a:solidFill>
                  <a:srgbClr val="FF0000"/>
                </a:solidFill>
                <a:ea typeface="字体管家棉花糖" panose="00020600040101010101" charset="-122"/>
              </a:rPr>
              <a:t> </a:t>
            </a:r>
            <a:r>
              <a:rPr lang="en-US" altLang="zh-CN" sz="3600" b="1" spc="200" dirty="0" err="1">
                <a:solidFill>
                  <a:srgbClr val="FF0000"/>
                </a:solidFill>
                <a:ea typeface="字体管家棉花糖" panose="00020600040101010101" charset="-122"/>
              </a:rPr>
              <a:t>tiêu</a:t>
            </a:r>
            <a:r>
              <a:rPr lang="en-US" altLang="zh-CN" sz="3600" b="1" spc="200" dirty="0">
                <a:solidFill>
                  <a:srgbClr val="FF0000"/>
                </a:solidFill>
                <a:ea typeface="字体管家棉花糖" panose="00020600040101010101" charset="-122"/>
              </a:rPr>
              <a:t>:</a:t>
            </a:r>
            <a:endParaRPr lang="en-US" altLang="zh-CN" sz="3600" b="1" spc="200" dirty="0">
              <a:solidFill>
                <a:srgbClr val="FF0000"/>
              </a:solidFill>
              <a:uFillTx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16361" y="503618"/>
            <a:ext cx="43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en-US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zh-CN" altLang="en-US" sz="3600" b="1" spc="300" dirty="0">
              <a:solidFill>
                <a:srgbClr val="2E7E38"/>
              </a:solidFill>
              <a:uFillTx/>
              <a:latin typeface="Cambria" panose="02040503050406030204" pitchFamily="18" charset="0"/>
              <a:ea typeface="字体管家天蝎座" panose="00020600040101010101" charset="-122"/>
            </a:endParaRPr>
          </a:p>
        </p:txBody>
      </p:sp>
      <p:grpSp>
        <p:nvGrpSpPr>
          <p:cNvPr id="33" name="组合 17">
            <a:extLst>
              <a:ext uri="{FF2B5EF4-FFF2-40B4-BE49-F238E27FC236}">
                <a16:creationId xmlns:a16="http://schemas.microsoft.com/office/drawing/2014/main" id="{431E5F51-9689-442B-865D-29E50E27E12F}"/>
              </a:ext>
            </a:extLst>
          </p:cNvPr>
          <p:cNvGrpSpPr/>
          <p:nvPr/>
        </p:nvGrpSpPr>
        <p:grpSpPr>
          <a:xfrm>
            <a:off x="179987" y="68820"/>
            <a:ext cx="1727835" cy="1549936"/>
            <a:chOff x="9622" y="3575"/>
            <a:chExt cx="2942" cy="3008"/>
          </a:xfrm>
        </p:grpSpPr>
        <p:sp>
          <p:nvSpPr>
            <p:cNvPr id="34" name="椭圆 14">
              <a:extLst>
                <a:ext uri="{FF2B5EF4-FFF2-40B4-BE49-F238E27FC236}">
                  <a16:creationId xmlns:a16="http://schemas.microsoft.com/office/drawing/2014/main" id="{05CBAD27-64BE-4776-97AD-BC222914A9AD}"/>
                </a:ext>
              </a:extLst>
            </p:cNvPr>
            <p:cNvSpPr/>
            <p:nvPr/>
          </p:nvSpPr>
          <p:spPr>
            <a:xfrm>
              <a:off x="9622" y="3575"/>
              <a:ext cx="2942" cy="29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16" descr="e689a756137afb02b5fabb1e554cfb18">
              <a:extLst>
                <a:ext uri="{FF2B5EF4-FFF2-40B4-BE49-F238E27FC236}">
                  <a16:creationId xmlns:a16="http://schemas.microsoft.com/office/drawing/2014/main" id="{8BD01FE4-0FF7-4DF1-925E-A7C62874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0464" t="34670" r="592" b="29569"/>
            <a:stretch>
              <a:fillRect/>
            </a:stretch>
          </p:blipFill>
          <p:spPr>
            <a:xfrm>
              <a:off x="10007" y="3641"/>
              <a:ext cx="2381" cy="2942"/>
            </a:xfrm>
            <a:prstGeom prst="rect">
              <a:avLst/>
            </a:prstGeom>
          </p:spPr>
        </p:pic>
      </p:grpSp>
      <p:pic>
        <p:nvPicPr>
          <p:cNvPr id="1036" name="Picture 12" descr="Hồ khô, hồ nước, keo, hồ dán giấy - Văn phòng phẩm 365">
            <a:extLst>
              <a:ext uri="{FF2B5EF4-FFF2-40B4-BE49-F238E27FC236}">
                <a16:creationId xmlns:a16="http://schemas.microsoft.com/office/drawing/2014/main" id="{EFD28540-DD7A-4110-B5A5-40E546000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0" t="15899" r="18951" b="23226"/>
          <a:stretch/>
        </p:blipFill>
        <p:spPr bwMode="auto">
          <a:xfrm>
            <a:off x="4853183" y="956165"/>
            <a:ext cx="2947791" cy="27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id="{7B6B99B2-F28A-441E-9564-51A18425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68" y="2613757"/>
            <a:ext cx="1081513" cy="139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Dạy trẻ sử dụng kéo đúng cách">
            <a:extLst>
              <a:ext uri="{FF2B5EF4-FFF2-40B4-BE49-F238E27FC236}">
                <a16:creationId xmlns:a16="http://schemas.microsoft.com/office/drawing/2014/main" id="{6D4CDED8-0860-43E7-ACE7-369AF795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4" y="4447120"/>
            <a:ext cx="2237457" cy="16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út chì những điều bạn chưa biết ?">
            <a:extLst>
              <a:ext uri="{FF2B5EF4-FFF2-40B4-BE49-F238E27FC236}">
                <a16:creationId xmlns:a16="http://schemas.microsoft.com/office/drawing/2014/main" id="{B6BFFD20-2AAB-4647-903C-87FB6576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9732">
            <a:off x="5984368" y="2199850"/>
            <a:ext cx="2534033" cy="13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06" y="1762838"/>
            <a:ext cx="21304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75" y="4329702"/>
            <a:ext cx="2422825" cy="1863024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2" y="1628264"/>
            <a:ext cx="3249159" cy="238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1295" y="454660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zh-CN" sz="3200" b="1" dirty="0">
              <a:solidFill>
                <a:srgbClr val="2E7E3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47" y="3389364"/>
            <a:ext cx="2908272" cy="3109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3" y="1334003"/>
            <a:ext cx="2682039" cy="24014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743" y="3389365"/>
            <a:ext cx="3553324" cy="30202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3" y="3820416"/>
            <a:ext cx="2844801" cy="26781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69" y="565496"/>
            <a:ext cx="3370903" cy="2261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96" y="565496"/>
            <a:ext cx="1884873" cy="2261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87F3D-0D73-4974-A27A-61FF008BA2D3}"/>
              </a:ext>
            </a:extLst>
          </p:cNvPr>
          <p:cNvSpPr/>
          <p:nvPr/>
        </p:nvSpPr>
        <p:spPr>
          <a:xfrm rot="10800000" flipV="1">
            <a:off x="1909821" y="1540229"/>
            <a:ext cx="840322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nạ có nhiều chất liệu,hình dáng, đặc điểm, màu sắc và mục đích trang trí, sử dụng khác nhau.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trang trí tạo hình mặt nạ rất phong phú và đa dạng về; hình dáng, màu sắc và mục đích sử dụng.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nạ đóng một vai trò quan trọng trong các hoạt động Lễ, Hội...giúp cho mọi hoạt động trở lên phong phú, ý nghĩa và mang đặc sắc riêng.</a:t>
            </a:r>
          </a:p>
          <a:p>
            <a:pPr algn="just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4" descr="8fd71eaf8677ef70d2293deb973682b3">
            <a:extLst>
              <a:ext uri="{FF2B5EF4-FFF2-40B4-BE49-F238E27FC236}">
                <a16:creationId xmlns:a16="http://schemas.microsoft.com/office/drawing/2014/main" id="{0FDA54A8-0391-4554-94E5-F7A00CC8C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372" y="4578468"/>
            <a:ext cx="2575560" cy="2353945"/>
          </a:xfrm>
          <a:prstGeom prst="rect">
            <a:avLst/>
          </a:prstGeom>
        </p:spPr>
      </p:pic>
      <p:pic>
        <p:nvPicPr>
          <p:cNvPr id="10" name="图片 4" descr="564ed7d2ddea4">
            <a:extLst>
              <a:ext uri="{FF2B5EF4-FFF2-40B4-BE49-F238E27FC236}">
                <a16:creationId xmlns:a16="http://schemas.microsoft.com/office/drawing/2014/main" id="{483DC0EF-44A2-4EF3-A642-2936DC8CC6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-522752" y="3048980"/>
            <a:ext cx="5569585" cy="4424045"/>
          </a:xfrm>
          <a:prstGeom prst="ellipse">
            <a:avLst/>
          </a:prstGeom>
        </p:spPr>
      </p:pic>
      <p:pic>
        <p:nvPicPr>
          <p:cNvPr id="13" name="图片 3" descr="f5105eb846fd0a2cb2ef86e408f54a40">
            <a:extLst>
              <a:ext uri="{FF2B5EF4-FFF2-40B4-BE49-F238E27FC236}">
                <a16:creationId xmlns:a16="http://schemas.microsoft.com/office/drawing/2014/main" id="{007A666F-A3E3-4119-94EA-F4A3B1D32F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8695" y="4716532"/>
            <a:ext cx="3583305" cy="2369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6D659-E19F-4AB3-8A9C-BABA673B356A}"/>
              </a:ext>
            </a:extLst>
          </p:cNvPr>
          <p:cNvSpPr txBox="1"/>
          <p:nvPr/>
        </p:nvSpPr>
        <p:spPr>
          <a:xfrm>
            <a:off x="4451927" y="240031"/>
            <a:ext cx="3466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1418080" y="629510"/>
            <a:ext cx="796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TẠO KIẾN THỨC - KĨ NĂNG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3ABEBE-055A-4528-8949-210920957C5F}"/>
              </a:ext>
            </a:extLst>
          </p:cNvPr>
          <p:cNvSpPr/>
          <p:nvPr/>
        </p:nvSpPr>
        <p:spPr>
          <a:xfrm>
            <a:off x="354965" y="5030974"/>
            <a:ext cx="2475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và cắt các chi tiết mắt...</a:t>
            </a:r>
            <a:endParaRPr lang="en-US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1584B1-E773-4A95-AB4F-DFCEA42AC9CC}"/>
              </a:ext>
            </a:extLst>
          </p:cNvPr>
          <p:cNvSpPr/>
          <p:nvPr/>
        </p:nvSpPr>
        <p:spPr>
          <a:xfrm rot="10800000" flipV="1">
            <a:off x="3500584" y="4909513"/>
            <a:ext cx="2488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Vẽ hoặc làm thêm các chi tiết bằng hình thức đắp nổi</a:t>
            </a:r>
            <a:endParaRPr lang="en-US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4BAB73-8017-45EC-9539-CFBB485E57CC}"/>
              </a:ext>
            </a:extLst>
          </p:cNvPr>
          <p:cNvSpPr/>
          <p:nvPr/>
        </p:nvSpPr>
        <p:spPr>
          <a:xfrm>
            <a:off x="6659702" y="4753975"/>
            <a:ext cx="2836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ớc</a:t>
            </a:r>
            <a:r>
              <a: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Vẽ, </a:t>
            </a:r>
            <a:r>
              <a:rPr lang="vi-VN" b="1" kern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vi-VN" b="1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dán ,tô màu và trang trí thêm để sản phẩm hoàn chỉnh.</a:t>
            </a:r>
            <a:endParaRPr lang="en-US" b="1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8" y="2027658"/>
            <a:ext cx="2846004" cy="2774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82" y="2019284"/>
            <a:ext cx="2488848" cy="2819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5" y="2019284"/>
            <a:ext cx="2836390" cy="2640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D5293-4C98-6135-0C53-5580E9DA6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1406" y="2019284"/>
            <a:ext cx="2475346" cy="2640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E042EF-8C5B-64F4-AD40-A414F36C1AA8}"/>
              </a:ext>
            </a:extLst>
          </p:cNvPr>
          <p:cNvSpPr txBox="1"/>
          <p:nvPr/>
        </p:nvSpPr>
        <p:spPr>
          <a:xfrm>
            <a:off x="9687339" y="4909513"/>
            <a:ext cx="2289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1F532C-EA80-8A43-7340-5D48E1240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075" r="5125"/>
          <a:stretch/>
        </p:blipFill>
        <p:spPr>
          <a:xfrm>
            <a:off x="1070517" y="263971"/>
            <a:ext cx="3845546" cy="28534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311436-A151-CC10-BE96-96902EF13E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182" r="10624"/>
          <a:stretch/>
        </p:blipFill>
        <p:spPr>
          <a:xfrm>
            <a:off x="6696075" y="343653"/>
            <a:ext cx="3644823" cy="285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063A4E-8533-F057-19DD-DC3FADCA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075"/>
          <a:stretch/>
        </p:blipFill>
        <p:spPr>
          <a:xfrm>
            <a:off x="1070517" y="3429000"/>
            <a:ext cx="3845545" cy="3063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2E79C-B22E-4D55-40F3-BFBE85401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6075" y="3538402"/>
            <a:ext cx="3644823" cy="29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>
            <a:extLst>
              <a:ext uri="{FF2B5EF4-FFF2-40B4-BE49-F238E27FC236}">
                <a16:creationId xmlns:a16="http://schemas.microsoft.com/office/drawing/2014/main" id="{6EDECFA2-2816-43C4-8E9E-C13560B33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85" y="1402178"/>
            <a:ext cx="3060450" cy="291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366C61CF-F798-4236-B2A4-9B6A00C16903}"/>
              </a:ext>
            </a:extLst>
          </p:cNvPr>
          <p:cNvGrpSpPr/>
          <p:nvPr/>
        </p:nvGrpSpPr>
        <p:grpSpPr>
          <a:xfrm>
            <a:off x="354965" y="1711607"/>
            <a:ext cx="3381657" cy="2032000"/>
            <a:chOff x="354965" y="1704622"/>
            <a:chExt cx="5007257" cy="2393246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7A65BC14-84EE-4CBF-B1DD-1855C4364EC9}"/>
                </a:ext>
              </a:extLst>
            </p:cNvPr>
            <p:cNvSpPr/>
            <p:nvPr/>
          </p:nvSpPr>
          <p:spPr>
            <a:xfrm>
              <a:off x="354965" y="1704622"/>
              <a:ext cx="5007257" cy="239324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5ED2737-8D69-408B-872A-0C78961C6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0" b="17874"/>
            <a:stretch/>
          </p:blipFill>
          <p:spPr>
            <a:xfrm>
              <a:off x="561800" y="1964832"/>
              <a:ext cx="2360862" cy="19154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8965F6D2-9F80-4A23-8997-81687A95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60" r="49961"/>
            <a:stretch/>
          </p:blipFill>
          <p:spPr>
            <a:xfrm>
              <a:off x="2905141" y="1964833"/>
              <a:ext cx="2245619" cy="18687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1AC9FAE-185C-426C-9331-A27B4E5A71C4}"/>
              </a:ext>
            </a:extLst>
          </p:cNvPr>
          <p:cNvGrpSpPr/>
          <p:nvPr/>
        </p:nvGrpSpPr>
        <p:grpSpPr>
          <a:xfrm>
            <a:off x="4246816" y="1729717"/>
            <a:ext cx="3856411" cy="2032000"/>
            <a:chOff x="2344949" y="4425245"/>
            <a:chExt cx="4823495" cy="220570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BE4A540C-8077-4499-957A-0023275C1139}"/>
                </a:ext>
              </a:extLst>
            </p:cNvPr>
            <p:cNvSpPr/>
            <p:nvPr/>
          </p:nvSpPr>
          <p:spPr>
            <a:xfrm>
              <a:off x="2344949" y="4425245"/>
              <a:ext cx="4823495" cy="220570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63A15B60-4417-4D87-92A1-4A400B4FA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" r="29847" b="51506"/>
            <a:stretch/>
          </p:blipFill>
          <p:spPr>
            <a:xfrm>
              <a:off x="2579920" y="4629435"/>
              <a:ext cx="2206569" cy="17997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894CEA4E-14E4-41C7-A966-6B627616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6" t="53829"/>
            <a:stretch/>
          </p:blipFill>
          <p:spPr>
            <a:xfrm>
              <a:off x="4786489" y="4639183"/>
              <a:ext cx="2206570" cy="17899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7A00134B-7C46-4DE0-9D99-1DC6F1D4ED83}"/>
              </a:ext>
            </a:extLst>
          </p:cNvPr>
          <p:cNvSpPr/>
          <p:nvPr/>
        </p:nvSpPr>
        <p:spPr>
          <a:xfrm>
            <a:off x="1896533" y="3939822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GB" dirty="0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08E0C5DE-1057-45CC-8022-F1F32553AF75}"/>
              </a:ext>
            </a:extLst>
          </p:cNvPr>
          <p:cNvSpPr/>
          <p:nvPr/>
        </p:nvSpPr>
        <p:spPr>
          <a:xfrm>
            <a:off x="6124224" y="3956754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GB" dirty="0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D1F47931-49AE-46B8-89CC-7B3B9AEDB913}"/>
              </a:ext>
            </a:extLst>
          </p:cNvPr>
          <p:cNvSpPr/>
          <p:nvPr/>
        </p:nvSpPr>
        <p:spPr>
          <a:xfrm>
            <a:off x="10114851" y="4459113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36513"/>
            <a:ext cx="11305309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2632363" y="350983"/>
            <a:ext cx="681643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GHI NHỚ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Cách thực hiện: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1: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các chi tiết mắt...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2: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Vẽ hoặc làm thêm các chi tiết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, 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mũi miệng...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3: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Vẽ, cắt dán, tô màu và trang trí thêm để sản phẩm hoàn chỉnh.</a:t>
            </a:r>
            <a:endParaRPr lang="en-US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>
              <a:defRPr/>
            </a:pPr>
            <a:r>
              <a:rPr lang="en-US" sz="2800" b="1" u="sng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>
              <a:defRPr/>
            </a:pPr>
            <a:endParaRPr lang="en-US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>
              <a:defRPr/>
            </a:pPr>
            <a:endParaRPr lang="vi-VN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808723"/>
      </p:ext>
    </p:extLst>
  </p:cSld>
  <p:clrMapOvr>
    <a:masterClrMapping/>
  </p:clrMapOvr>
  <p:transition spd="slow" advTm="5071">
    <p:wheel spokes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492</Words>
  <Application>Microsoft Office PowerPoint</Application>
  <PresentationFormat>Widescreen</PresentationFormat>
  <Paragraphs>62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 Light</vt:lpstr>
      <vt:lpstr>Cambria</vt:lpstr>
      <vt:lpstr>锐字工房洪荒之光中黑简1.0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Admin</cp:lastModifiedBy>
  <cp:revision>153</cp:revision>
  <dcterms:created xsi:type="dcterms:W3CDTF">2015-05-05T08:02:00Z</dcterms:created>
  <dcterms:modified xsi:type="dcterms:W3CDTF">2022-10-22T11:04:49Z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