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68" r:id="rId2"/>
    <p:sldId id="267" r:id="rId3"/>
    <p:sldId id="258" r:id="rId4"/>
    <p:sldId id="269" r:id="rId5"/>
    <p:sldId id="271" r:id="rId6"/>
    <p:sldId id="273" r:id="rId7"/>
    <p:sldId id="283" r:id="rId8"/>
    <p:sldId id="285" r:id="rId9"/>
    <p:sldId id="279" r:id="rId10"/>
    <p:sldId id="281" r:id="rId11"/>
    <p:sldId id="288" r:id="rId12"/>
    <p:sldId id="290" r:id="rId13"/>
    <p:sldId id="263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B7525"/>
    <a:srgbClr val="E23F2E"/>
    <a:srgbClr val="FF3300"/>
    <a:srgbClr val="FF7C80"/>
    <a:srgbClr val="009900"/>
    <a:srgbClr val="90DDF9"/>
    <a:srgbClr val="AC0438"/>
    <a:srgbClr val="9F111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89" d="100"/>
          <a:sy n="89" d="100"/>
        </p:scale>
        <p:origin x="466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B53F8AC-9C41-43D2-BBB6-DC358F226D0B}" type="datetimeFigureOut">
              <a:rPr lang="en-US" smtClean="0"/>
              <a:t>11/23/2021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9AC494D-F959-4386-980D-063E14C0DC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51614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CE24DF-16CB-440C-BC23-5472DE4F4918}" type="datetimeFigureOut">
              <a:rPr lang="en-US" smtClean="0"/>
              <a:t>11/23/2021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2B957B-D641-4078-A24B-88BEF07A13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22291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CE24DF-16CB-440C-BC23-5472DE4F4918}" type="datetimeFigureOut">
              <a:rPr lang="en-US" smtClean="0"/>
              <a:t>11/23/2021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2B957B-D641-4078-A24B-88BEF07A13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73947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CE24DF-16CB-440C-BC23-5472DE4F4918}" type="datetimeFigureOut">
              <a:rPr lang="en-US" smtClean="0"/>
              <a:t>11/23/2021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2B957B-D641-4078-A24B-88BEF07A13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02554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CE24DF-16CB-440C-BC23-5472DE4F4918}" type="datetimeFigureOut">
              <a:rPr lang="en-US" smtClean="0"/>
              <a:t>11/23/2021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2B957B-D641-4078-A24B-88BEF07A13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47264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CE24DF-16CB-440C-BC23-5472DE4F4918}" type="datetimeFigureOut">
              <a:rPr lang="en-US" smtClean="0"/>
              <a:t>11/23/2021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2B957B-D641-4078-A24B-88BEF07A13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21881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CE24DF-16CB-440C-BC23-5472DE4F4918}" type="datetimeFigureOut">
              <a:rPr lang="en-US" smtClean="0"/>
              <a:t>11/23/2021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2B957B-D641-4078-A24B-88BEF07A13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23791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CE24DF-16CB-440C-BC23-5472DE4F4918}" type="datetimeFigureOut">
              <a:rPr lang="en-US" smtClean="0"/>
              <a:t>11/23/2021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2B957B-D641-4078-A24B-88BEF07A13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60654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CE24DF-16CB-440C-BC23-5472DE4F4918}" type="datetimeFigureOut">
              <a:rPr lang="en-US" smtClean="0"/>
              <a:t>11/23/2021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2B957B-D641-4078-A24B-88BEF07A13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32751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CE24DF-16CB-440C-BC23-5472DE4F4918}" type="datetimeFigureOut">
              <a:rPr lang="en-US" smtClean="0"/>
              <a:t>11/23/2021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2B957B-D641-4078-A24B-88BEF07A13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87850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CE24DF-16CB-440C-BC23-5472DE4F4918}" type="datetimeFigureOut">
              <a:rPr lang="en-US" smtClean="0"/>
              <a:t>11/23/2021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2B957B-D641-4078-A24B-88BEF07A13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64006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CE24DF-16CB-440C-BC23-5472DE4F4918}" type="datetimeFigureOut">
              <a:rPr lang="en-US" smtClean="0"/>
              <a:t>11/23/2021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2B957B-D641-4078-A24B-88BEF07A13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60323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CE24DF-16CB-440C-BC23-5472DE4F4918}" type="datetimeFigureOut">
              <a:rPr lang="en-US" smtClean="0"/>
              <a:t>11/23/2021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2B957B-D641-4078-A24B-88BEF07A13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35656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gif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gif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.gif"/><Relationship Id="rId4" Type="http://schemas.openxmlformats.org/officeDocument/2006/relationships/image" Target="../media/image14.png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gif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gif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gif"/><Relationship Id="rId5" Type="http://schemas.openxmlformats.org/officeDocument/2006/relationships/image" Target="../media/image6.jpeg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gif"/><Relationship Id="rId3" Type="http://schemas.microsoft.com/office/2007/relationships/hdphoto" Target="../media/hdphoto1.wdp"/><Relationship Id="rId7" Type="http://schemas.openxmlformats.org/officeDocument/2006/relationships/image" Target="../media/image10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gif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gif"/><Relationship Id="rId3" Type="http://schemas.microsoft.com/office/2007/relationships/hdphoto" Target="../media/hdphoto1.wdp"/><Relationship Id="rId7" Type="http://schemas.openxmlformats.org/officeDocument/2006/relationships/image" Target="../media/image10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4" name="Picture 6" descr="Phim Hoạt Hình Dễ Thương Trẻ Em Ngày Thiết Kế Nền, Hoạt Hình, Màu Sắc, Ly  Hình nền Vector để tải xuống miễn phí">
            <a:extLst>
              <a:ext uri="{FF2B5EF4-FFF2-40B4-BE49-F238E27FC236}">
                <a16:creationId xmlns:a16="http://schemas.microsoft.com/office/drawing/2014/main" xmlns="" id="{5D145F06-52DE-436F-A0C6-CE925A94A9E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Hộp Văn bản 6">
            <a:extLst>
              <a:ext uri="{FF2B5EF4-FFF2-40B4-BE49-F238E27FC236}">
                <a16:creationId xmlns:a16="http://schemas.microsoft.com/office/drawing/2014/main" xmlns="" id="{E18DCE1C-C07B-4EE3-AA12-EB93CE99A1E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44435" y="484587"/>
            <a:ext cx="915785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r>
              <a:rPr lang="vi-VN" altLang="en-US" sz="24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PHÒNG GIÁO DỤC VÀ ĐÀO TẠO QUẬN LONG BIÊN</a:t>
            </a:r>
            <a:endParaRPr lang="en-GB" altLang="en-US" sz="2400" b="1" dirty="0">
              <a:solidFill>
                <a:srgbClr val="002060"/>
              </a:solidFill>
              <a:latin typeface="Times New Roman" panose="020206030504050203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B4D689C0-13D7-4567-90B2-80FBD39B49FC}"/>
              </a:ext>
            </a:extLst>
          </p:cNvPr>
          <p:cNvSpPr txBox="1"/>
          <p:nvPr/>
        </p:nvSpPr>
        <p:spPr>
          <a:xfrm>
            <a:off x="3865418" y="1787236"/>
            <a:ext cx="6109855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800" b="1" cap="none" spc="50" dirty="0">
                <a:ln w="0"/>
                <a:solidFill>
                  <a:srgbClr val="FF000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MĨ THUẬT 2</a:t>
            </a:r>
          </a:p>
          <a:p>
            <a:endParaRPr lang="en-US" sz="16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EE408616-15D9-44E5-95CD-C54ECFEFEA0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57129" y="348728"/>
            <a:ext cx="2197129" cy="18222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897788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FD7D42A7-88BD-4F0A-9B57-AAEACAEB87B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10836"/>
            <a:ext cx="12192000" cy="7051964"/>
          </a:xfrm>
          <a:prstGeom prst="rect">
            <a:avLst/>
          </a:prstGeom>
        </p:spPr>
      </p:pic>
      <p:sp>
        <p:nvSpPr>
          <p:cNvPr id="5" name="Cloud 4">
            <a:extLst>
              <a:ext uri="{FF2B5EF4-FFF2-40B4-BE49-F238E27FC236}">
                <a16:creationId xmlns:a16="http://schemas.microsoft.com/office/drawing/2014/main" xmlns="" id="{EAFD9CFF-BDF1-4479-AB40-C8A93FD76C9D}"/>
              </a:ext>
            </a:extLst>
          </p:cNvPr>
          <p:cNvSpPr/>
          <p:nvPr/>
        </p:nvSpPr>
        <p:spPr>
          <a:xfrm>
            <a:off x="4987637" y="193963"/>
            <a:ext cx="5735782" cy="1047391"/>
          </a:xfrm>
          <a:prstGeom prst="cloud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cap="none" spc="0" dirty="0">
                <a:ln/>
                <a:solidFill>
                  <a:srgbClr val="002060"/>
                </a:solidFill>
                <a:effectLst/>
                <a:latin typeface="Times New Roman" panose="02020603050405020304" pitchFamily="18" charset="0"/>
              </a:rPr>
              <a:t>THỰC HÀNH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1D0F08E6-A0AD-4975-9FF2-499055F30D2C}"/>
              </a:ext>
            </a:extLst>
          </p:cNvPr>
          <p:cNvSpPr txBox="1"/>
          <p:nvPr/>
        </p:nvSpPr>
        <p:spPr>
          <a:xfrm>
            <a:off x="1579419" y="3091980"/>
            <a:ext cx="1008610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/>
              <a:t>Em</a:t>
            </a:r>
            <a:r>
              <a:rPr lang="en-US" sz="3600" dirty="0"/>
              <a:t> </a:t>
            </a:r>
            <a:r>
              <a:rPr lang="en-US" sz="3600" dirty="0" err="1"/>
              <a:t>hãy</a:t>
            </a:r>
            <a:r>
              <a:rPr lang="en-US" sz="3600" dirty="0"/>
              <a:t> </a:t>
            </a:r>
            <a:r>
              <a:rPr lang="en-US" sz="3600" dirty="0" err="1"/>
              <a:t>vẽ</a:t>
            </a:r>
            <a:r>
              <a:rPr lang="en-US" sz="3600" dirty="0"/>
              <a:t> </a:t>
            </a:r>
            <a:r>
              <a:rPr lang="en-US" sz="3600" dirty="0" err="1"/>
              <a:t>một</a:t>
            </a:r>
            <a:r>
              <a:rPr lang="en-US" sz="3600" dirty="0"/>
              <a:t> </a:t>
            </a:r>
            <a:r>
              <a:rPr lang="en-US" sz="3600" dirty="0" err="1"/>
              <a:t>bức</a:t>
            </a:r>
            <a:r>
              <a:rPr lang="en-US" sz="3600" dirty="0"/>
              <a:t> </a:t>
            </a:r>
            <a:r>
              <a:rPr lang="en-US" sz="3600" dirty="0" err="1"/>
              <a:t>tranh</a:t>
            </a:r>
            <a:r>
              <a:rPr lang="en-US" sz="3600" dirty="0"/>
              <a:t> </a:t>
            </a:r>
            <a:r>
              <a:rPr lang="en-US" sz="3600" dirty="0" err="1"/>
              <a:t>về</a:t>
            </a:r>
            <a:r>
              <a:rPr lang="en-US" sz="3600" dirty="0"/>
              <a:t> </a:t>
            </a:r>
            <a:r>
              <a:rPr lang="en-US" sz="3600" dirty="0" err="1"/>
              <a:t>cổng</a:t>
            </a:r>
            <a:r>
              <a:rPr lang="en-US" sz="3600" dirty="0"/>
              <a:t> </a:t>
            </a:r>
            <a:r>
              <a:rPr lang="en-US" sz="3600" dirty="0" err="1"/>
              <a:t>trường</a:t>
            </a:r>
            <a:r>
              <a:rPr lang="en-US" sz="3600" dirty="0"/>
              <a:t> </a:t>
            </a:r>
            <a:r>
              <a:rPr lang="en-US" sz="3600" dirty="0" err="1"/>
              <a:t>theo</a:t>
            </a:r>
            <a:r>
              <a:rPr lang="en-US" sz="3600" dirty="0"/>
              <a:t> ý </a:t>
            </a:r>
            <a:r>
              <a:rPr lang="en-US" sz="3600" dirty="0" err="1"/>
              <a:t>thích</a:t>
            </a:r>
            <a:endParaRPr lang="en-US" sz="3600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91611A88-9B6F-4CFE-A4D6-48A10B3944F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5254" y="119135"/>
            <a:ext cx="2197129" cy="18222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106187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FD7D42A7-88BD-4F0A-9B57-AAEACAEB87B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5418" y="0"/>
            <a:ext cx="12192000" cy="7051964"/>
          </a:xfrm>
          <a:prstGeom prst="rect">
            <a:avLst/>
          </a:prstGeom>
        </p:spPr>
      </p:pic>
      <p:sp>
        <p:nvSpPr>
          <p:cNvPr id="5" name="Cloud 4">
            <a:extLst>
              <a:ext uri="{FF2B5EF4-FFF2-40B4-BE49-F238E27FC236}">
                <a16:creationId xmlns:a16="http://schemas.microsoft.com/office/drawing/2014/main" xmlns="" id="{EAFD9CFF-BDF1-4479-AB40-C8A93FD76C9D}"/>
              </a:ext>
            </a:extLst>
          </p:cNvPr>
          <p:cNvSpPr/>
          <p:nvPr/>
        </p:nvSpPr>
        <p:spPr>
          <a:xfrm>
            <a:off x="4449038" y="170424"/>
            <a:ext cx="7008672" cy="1339721"/>
          </a:xfrm>
          <a:prstGeom prst="cloud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ts val="6080"/>
              </a:lnSpc>
            </a:pP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PHÂN TÍCH- ĐÁNH GIÁ</a:t>
            </a:r>
            <a:endParaRPr lang="en-US" sz="4800" b="1" dirty="0">
              <a:solidFill>
                <a:srgbClr val="002060"/>
              </a:solidFill>
              <a:latin typeface="Times New Roman" panose="020206030504050203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7CDEEE07-AF2E-4726-8776-3FA2D5003164}"/>
              </a:ext>
            </a:extLst>
          </p:cNvPr>
          <p:cNvSpPr txBox="1"/>
          <p:nvPr/>
        </p:nvSpPr>
        <p:spPr>
          <a:xfrm>
            <a:off x="6622473" y="170424"/>
            <a:ext cx="39901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2C18CAD7-40AA-4933-B355-86B27A69EA8B}"/>
              </a:ext>
            </a:extLst>
          </p:cNvPr>
          <p:cNvSpPr txBox="1"/>
          <p:nvPr/>
        </p:nvSpPr>
        <p:spPr>
          <a:xfrm>
            <a:off x="2106755" y="2826327"/>
            <a:ext cx="907386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</a:rPr>
              <a:t>-</a:t>
            </a:r>
            <a:r>
              <a:rPr lang="en-US" sz="2400" dirty="0" err="1">
                <a:latin typeface="Times New Roman" panose="02020603050405020304" pitchFamily="18" charset="0"/>
              </a:rPr>
              <a:t>Em</a:t>
            </a:r>
            <a:r>
              <a:rPr lang="en-US" sz="2400" dirty="0">
                <a:latin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</a:rPr>
              <a:t>hãy</a:t>
            </a:r>
            <a:r>
              <a:rPr lang="en-US" sz="2400" dirty="0">
                <a:latin typeface="Times New Roman" panose="02020603050405020304" pitchFamily="18" charset="0"/>
              </a:rPr>
              <a:t> chia </a:t>
            </a:r>
            <a:r>
              <a:rPr lang="en-US" sz="2400" dirty="0" err="1">
                <a:latin typeface="Times New Roman" panose="02020603050405020304" pitchFamily="18" charset="0"/>
              </a:rPr>
              <a:t>sẻ</a:t>
            </a:r>
            <a:r>
              <a:rPr lang="en-US" sz="2400" dirty="0">
                <a:latin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</a:rPr>
              <a:t>với</a:t>
            </a:r>
            <a:r>
              <a:rPr lang="en-US" sz="2400" dirty="0">
                <a:latin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</a:rPr>
              <a:t>người</a:t>
            </a:r>
            <a:r>
              <a:rPr lang="en-US" sz="2400" dirty="0">
                <a:latin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</a:rPr>
              <a:t>thân</a:t>
            </a:r>
            <a:r>
              <a:rPr lang="en-US" sz="2400" dirty="0">
                <a:latin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</a:rPr>
              <a:t>về</a:t>
            </a:r>
            <a:r>
              <a:rPr lang="en-US" sz="2400" dirty="0">
                <a:latin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</a:rPr>
              <a:t>bài</a:t>
            </a:r>
            <a:r>
              <a:rPr lang="en-US" sz="2400" dirty="0">
                <a:latin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</a:rPr>
              <a:t>vẽ</a:t>
            </a:r>
            <a:r>
              <a:rPr lang="en-US" sz="2400" dirty="0">
                <a:latin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</a:rPr>
              <a:t>của</a:t>
            </a:r>
            <a:r>
              <a:rPr lang="en-US" sz="2400" dirty="0">
                <a:latin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</a:rPr>
              <a:t>mình</a:t>
            </a:r>
            <a:endParaRPr lang="en-US" sz="2400" dirty="0">
              <a:latin typeface="Times New Roman" panose="02020603050405020304" pitchFamily="18" charset="0"/>
            </a:endParaRPr>
          </a:p>
          <a:p>
            <a:r>
              <a:rPr lang="en-US" sz="2400" dirty="0">
                <a:latin typeface="Times New Roman" panose="02020603050405020304" pitchFamily="18" charset="0"/>
              </a:rPr>
              <a:t>-</a:t>
            </a:r>
            <a:r>
              <a:rPr lang="en-US" sz="2400" dirty="0" err="1">
                <a:latin typeface="Times New Roman" panose="02020603050405020304" pitchFamily="18" charset="0"/>
              </a:rPr>
              <a:t>Cách</a:t>
            </a:r>
            <a:r>
              <a:rPr lang="en-US" sz="2400" dirty="0">
                <a:latin typeface="Times New Roman" panose="02020603050405020304" pitchFamily="18" charset="0"/>
              </a:rPr>
              <a:t>  </a:t>
            </a:r>
            <a:r>
              <a:rPr lang="en-US" sz="2400" dirty="0" err="1">
                <a:latin typeface="Times New Roman" panose="02020603050405020304" pitchFamily="18" charset="0"/>
              </a:rPr>
              <a:t>vẽ</a:t>
            </a:r>
            <a:r>
              <a:rPr lang="en-US" sz="2400" dirty="0">
                <a:latin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</a:rPr>
              <a:t>dáng</a:t>
            </a:r>
            <a:r>
              <a:rPr lang="en-US" sz="2400" dirty="0">
                <a:latin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</a:rPr>
              <a:t>người</a:t>
            </a:r>
            <a:r>
              <a:rPr lang="en-US" sz="2400" dirty="0">
                <a:latin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</a:rPr>
              <a:t>bắt</a:t>
            </a:r>
            <a:r>
              <a:rPr lang="en-US" sz="2400" dirty="0">
                <a:latin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</a:rPr>
              <a:t>đầu</a:t>
            </a:r>
            <a:r>
              <a:rPr lang="en-US" sz="2400" dirty="0">
                <a:latin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</a:rPr>
              <a:t>từ</a:t>
            </a:r>
            <a:r>
              <a:rPr lang="en-US" sz="2400" dirty="0">
                <a:latin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</a:rPr>
              <a:t>hình</a:t>
            </a:r>
            <a:r>
              <a:rPr lang="en-US" sz="2400" dirty="0">
                <a:latin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</a:rPr>
              <a:t>tròn</a:t>
            </a:r>
            <a:r>
              <a:rPr lang="en-US" sz="2400" dirty="0">
                <a:latin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</a:rPr>
              <a:t>cho</a:t>
            </a:r>
            <a:r>
              <a:rPr lang="en-US" sz="2400" dirty="0">
                <a:latin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</a:rPr>
              <a:t>em</a:t>
            </a:r>
            <a:r>
              <a:rPr lang="en-US" sz="2400" dirty="0">
                <a:latin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</a:rPr>
              <a:t>cảm</a:t>
            </a:r>
            <a:r>
              <a:rPr lang="en-US" sz="2400" dirty="0">
                <a:latin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</a:rPr>
              <a:t>giác</a:t>
            </a:r>
            <a:r>
              <a:rPr lang="en-US" sz="2400" dirty="0">
                <a:latin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</a:rPr>
              <a:t>thế</a:t>
            </a:r>
            <a:r>
              <a:rPr lang="en-US" sz="2400" dirty="0">
                <a:latin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</a:rPr>
              <a:t>nào</a:t>
            </a:r>
            <a:r>
              <a:rPr lang="en-US" sz="2400" dirty="0">
                <a:latin typeface="Times New Roman" panose="02020603050405020304" pitchFamily="18" charset="0"/>
              </a:rPr>
              <a:t>?</a:t>
            </a:r>
          </a:p>
          <a:p>
            <a:r>
              <a:rPr lang="en-US" sz="2400" dirty="0">
                <a:latin typeface="Times New Roman" panose="02020603050405020304" pitchFamily="18" charset="0"/>
              </a:rPr>
              <a:t>-</a:t>
            </a:r>
            <a:r>
              <a:rPr lang="en-US" sz="2400" dirty="0" err="1">
                <a:latin typeface="Times New Roman" panose="02020603050405020304" pitchFamily="18" charset="0"/>
              </a:rPr>
              <a:t>Em</a:t>
            </a:r>
            <a:r>
              <a:rPr lang="en-US" sz="2400" dirty="0">
                <a:latin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</a:rPr>
              <a:t>sẽ</a:t>
            </a:r>
            <a:r>
              <a:rPr lang="en-US" sz="2400" dirty="0">
                <a:latin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</a:rPr>
              <a:t>thực</a:t>
            </a:r>
            <a:r>
              <a:rPr lang="en-US" sz="2400" dirty="0">
                <a:latin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</a:rPr>
              <a:t>hiện</a:t>
            </a:r>
            <a:r>
              <a:rPr lang="en-US" sz="2400" dirty="0">
                <a:latin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</a:rPr>
              <a:t>và</a:t>
            </a:r>
            <a:r>
              <a:rPr lang="en-US" sz="2400" dirty="0">
                <a:latin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</a:rPr>
              <a:t>nói</a:t>
            </a:r>
            <a:r>
              <a:rPr lang="en-US" sz="2400" dirty="0">
                <a:latin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</a:rPr>
              <a:t>với</a:t>
            </a:r>
            <a:r>
              <a:rPr lang="en-US" sz="2400" dirty="0">
                <a:latin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</a:rPr>
              <a:t>những</a:t>
            </a:r>
            <a:r>
              <a:rPr lang="en-US" sz="2400" dirty="0">
                <a:latin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</a:rPr>
              <a:t>người</a:t>
            </a:r>
            <a:r>
              <a:rPr lang="en-US" sz="2400" dirty="0">
                <a:latin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</a:rPr>
              <a:t>xung</a:t>
            </a:r>
            <a:r>
              <a:rPr lang="en-US" sz="2400" dirty="0">
                <a:latin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</a:rPr>
              <a:t>quanh</a:t>
            </a:r>
            <a:r>
              <a:rPr lang="en-US" sz="2400" dirty="0">
                <a:latin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</a:rPr>
              <a:t>em</a:t>
            </a:r>
            <a:r>
              <a:rPr lang="en-US" sz="2400" dirty="0">
                <a:latin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</a:rPr>
              <a:t>điều</a:t>
            </a:r>
            <a:r>
              <a:rPr lang="en-US" sz="2400" dirty="0">
                <a:latin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</a:rPr>
              <a:t>gì</a:t>
            </a:r>
            <a:r>
              <a:rPr lang="en-US" sz="2400" dirty="0">
                <a:latin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</a:rPr>
              <a:t>khi</a:t>
            </a:r>
            <a:r>
              <a:rPr lang="en-US" sz="2400" dirty="0">
                <a:latin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</a:rPr>
              <a:t>tham</a:t>
            </a:r>
            <a:r>
              <a:rPr lang="en-US" sz="2400" dirty="0">
                <a:latin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</a:rPr>
              <a:t>gia</a:t>
            </a:r>
            <a:r>
              <a:rPr lang="en-US" sz="2400" dirty="0">
                <a:latin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</a:rPr>
              <a:t>giao</a:t>
            </a:r>
            <a:r>
              <a:rPr lang="en-US" sz="2400" dirty="0">
                <a:latin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</a:rPr>
              <a:t>thông</a:t>
            </a:r>
            <a:r>
              <a:rPr lang="en-US" sz="2400" dirty="0">
                <a:latin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</a:rPr>
              <a:t>nơi</a:t>
            </a:r>
            <a:r>
              <a:rPr lang="en-US" sz="2400" dirty="0">
                <a:latin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</a:rPr>
              <a:t>công</a:t>
            </a:r>
            <a:r>
              <a:rPr lang="en-US" sz="2400" dirty="0">
                <a:latin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</a:rPr>
              <a:t>cộng</a:t>
            </a:r>
            <a:r>
              <a:rPr lang="en-US" sz="2400" dirty="0">
                <a:latin typeface="Times New Roman" panose="02020603050405020304" pitchFamily="18" charset="0"/>
              </a:rPr>
              <a:t>? 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7E8E698F-13D6-4783-981D-ED070F3CD22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3675" y="224037"/>
            <a:ext cx="2197129" cy="18222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754499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FD7D42A7-88BD-4F0A-9B57-AAEACAEB87B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622" y="59657"/>
            <a:ext cx="12192000" cy="7051964"/>
          </a:xfrm>
          <a:prstGeom prst="rect">
            <a:avLst/>
          </a:prstGeom>
          <a:ln>
            <a:solidFill>
              <a:schemeClr val="bg1"/>
            </a:solidFill>
          </a:ln>
        </p:spPr>
      </p:pic>
      <p:sp>
        <p:nvSpPr>
          <p:cNvPr id="5" name="Cloud 4">
            <a:extLst>
              <a:ext uri="{FF2B5EF4-FFF2-40B4-BE49-F238E27FC236}">
                <a16:creationId xmlns:a16="http://schemas.microsoft.com/office/drawing/2014/main" xmlns="" id="{EAFD9CFF-BDF1-4479-AB40-C8A93FD76C9D}"/>
              </a:ext>
            </a:extLst>
          </p:cNvPr>
          <p:cNvSpPr/>
          <p:nvPr/>
        </p:nvSpPr>
        <p:spPr>
          <a:xfrm>
            <a:off x="4449038" y="170424"/>
            <a:ext cx="7008672" cy="1339721"/>
          </a:xfrm>
          <a:prstGeom prst="cloud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ts val="6080"/>
              </a:lnSpc>
            </a:pP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VẬN DỤNG- PHÁT TRIỂN</a:t>
            </a:r>
            <a:endParaRPr lang="en-US" sz="4800" b="1" dirty="0">
              <a:solidFill>
                <a:srgbClr val="002060"/>
              </a:solidFill>
              <a:latin typeface="Times New Roman" panose="020206030504050203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7CDEEE07-AF2E-4726-8776-3FA2D5003164}"/>
              </a:ext>
            </a:extLst>
          </p:cNvPr>
          <p:cNvSpPr txBox="1"/>
          <p:nvPr/>
        </p:nvSpPr>
        <p:spPr>
          <a:xfrm>
            <a:off x="6622473" y="170424"/>
            <a:ext cx="39901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B1F17334-64C4-4607-AB5A-775FA36172D8}"/>
              </a:ext>
            </a:extLst>
          </p:cNvPr>
          <p:cNvSpPr/>
          <p:nvPr/>
        </p:nvSpPr>
        <p:spPr>
          <a:xfrm>
            <a:off x="0" y="2046303"/>
            <a:ext cx="12192000" cy="5065318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A6BEA608-FC8E-4730-A9DF-5F072E9EED2A}"/>
              </a:ext>
            </a:extLst>
          </p:cNvPr>
          <p:cNvSpPr txBox="1"/>
          <p:nvPr/>
        </p:nvSpPr>
        <p:spPr>
          <a:xfrm>
            <a:off x="1968209" y="2312829"/>
            <a:ext cx="907386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latin typeface="Times New Roman" panose="02020603050405020304" pitchFamily="18" charset="0"/>
              </a:rPr>
              <a:t>Em</a:t>
            </a:r>
            <a:r>
              <a:rPr lang="en-US" sz="2400" dirty="0">
                <a:latin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</a:rPr>
              <a:t>cảm</a:t>
            </a:r>
            <a:r>
              <a:rPr lang="en-US" sz="2400" dirty="0">
                <a:latin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</a:rPr>
              <a:t>nhận</a:t>
            </a:r>
            <a:r>
              <a:rPr lang="en-US" sz="2400" dirty="0">
                <a:latin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</a:rPr>
              <a:t>như</a:t>
            </a:r>
            <a:r>
              <a:rPr lang="en-US" sz="2400" dirty="0">
                <a:latin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</a:rPr>
              <a:t>thế</a:t>
            </a:r>
            <a:r>
              <a:rPr lang="en-US" sz="2400" dirty="0">
                <a:latin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</a:rPr>
              <a:t>nào</a:t>
            </a:r>
            <a:r>
              <a:rPr lang="en-US" sz="2400" dirty="0">
                <a:latin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</a:rPr>
              <a:t>về</a:t>
            </a:r>
            <a:r>
              <a:rPr lang="en-US" sz="2400" dirty="0">
                <a:latin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</a:rPr>
              <a:t>cách</a:t>
            </a:r>
            <a:r>
              <a:rPr lang="en-US" sz="2400" dirty="0">
                <a:latin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</a:rPr>
              <a:t>sắp</a:t>
            </a:r>
            <a:r>
              <a:rPr lang="en-US" sz="2400" dirty="0">
                <a:latin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</a:rPr>
              <a:t>xếp</a:t>
            </a:r>
            <a:r>
              <a:rPr lang="en-US" sz="2400" dirty="0">
                <a:latin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</a:rPr>
              <a:t>nét</a:t>
            </a:r>
            <a:r>
              <a:rPr lang="en-US" sz="2400" dirty="0">
                <a:latin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</a:rPr>
              <a:t>hình</a:t>
            </a:r>
            <a:r>
              <a:rPr lang="en-US" sz="2400" dirty="0">
                <a:latin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</a:rPr>
              <a:t>màu</a:t>
            </a:r>
            <a:r>
              <a:rPr lang="en-US" sz="2400" dirty="0">
                <a:latin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</a:rPr>
              <a:t>trong</a:t>
            </a:r>
            <a:r>
              <a:rPr lang="en-US" sz="2400" dirty="0">
                <a:latin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</a:rPr>
              <a:t>tranh</a:t>
            </a:r>
            <a:endParaRPr lang="en-US" sz="2400" dirty="0">
              <a:latin typeface="Times New Roman" panose="02020603050405020304" pitchFamily="18" charset="0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0F813B37-01BD-4D86-B740-4E7595F2A77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8277" y="3041020"/>
            <a:ext cx="6793801" cy="3241565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1EEC6C50-9AD4-4044-9217-4DD4BC96DDF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3675" y="224037"/>
            <a:ext cx="2197129" cy="18222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601675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2482545" y="1706295"/>
            <a:ext cx="6800000" cy="135421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4100" b="1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</a:rPr>
              <a:t>CHÚC CÁC CON </a:t>
            </a:r>
          </a:p>
          <a:p>
            <a:pPr algn="ctr">
              <a:defRPr/>
            </a:pPr>
            <a:r>
              <a:rPr lang="en-US" sz="4100" b="1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</a:rPr>
              <a:t>HOÀN THÀNH BÀI TỐT!</a:t>
            </a: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2086379" y="2928796"/>
            <a:ext cx="6928830" cy="17543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sz="2700" dirty="0" err="1">
                <a:solidFill>
                  <a:srgbClr val="0B0B3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700" dirty="0">
                <a:solidFill>
                  <a:srgbClr val="0B0B3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2700" dirty="0" err="1">
                <a:solidFill>
                  <a:srgbClr val="0B0B3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nhớ</a:t>
            </a:r>
            <a:r>
              <a:rPr lang="en-US" sz="2700" dirty="0">
                <a:solidFill>
                  <a:srgbClr val="0B0B3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rgbClr val="0B0B3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lưu</a:t>
            </a:r>
            <a:r>
              <a:rPr lang="en-US" sz="2700" dirty="0">
                <a:solidFill>
                  <a:srgbClr val="0B0B3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rgbClr val="0B0B3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2700" dirty="0">
                <a:solidFill>
                  <a:srgbClr val="0B0B3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rgbClr val="0B0B3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sản</a:t>
            </a:r>
            <a:r>
              <a:rPr lang="en-US" sz="2700" dirty="0">
                <a:solidFill>
                  <a:srgbClr val="0B0B3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rgbClr val="0B0B3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phẩm</a:t>
            </a:r>
            <a:r>
              <a:rPr lang="en-US" sz="2700" dirty="0">
                <a:solidFill>
                  <a:srgbClr val="0B0B3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rgbClr val="0B0B3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cẩn</a:t>
            </a:r>
            <a:r>
              <a:rPr lang="en-US" sz="2700" dirty="0">
                <a:solidFill>
                  <a:srgbClr val="0B0B3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rgbClr val="0B0B3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thận</a:t>
            </a:r>
            <a:r>
              <a:rPr lang="en-US" sz="2700" dirty="0">
                <a:solidFill>
                  <a:srgbClr val="0B0B3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rgbClr val="0B0B3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nhé</a:t>
            </a:r>
            <a:r>
              <a:rPr lang="en-US" sz="2700" dirty="0">
                <a:solidFill>
                  <a:srgbClr val="0B0B3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 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sz="2700" dirty="0" err="1">
                <a:solidFill>
                  <a:srgbClr val="0B0B3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2700" dirty="0">
                <a:solidFill>
                  <a:srgbClr val="0B0B3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rgbClr val="0B0B3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2700" dirty="0">
                <a:solidFill>
                  <a:srgbClr val="0B0B3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rgbClr val="0B0B3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700" dirty="0">
                <a:solidFill>
                  <a:srgbClr val="0B0B3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700" dirty="0" err="1">
                <a:solidFill>
                  <a:srgbClr val="0B0B3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700" dirty="0">
                <a:solidFill>
                  <a:srgbClr val="0B0B3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2700" dirty="0" err="1">
                <a:solidFill>
                  <a:srgbClr val="0B0B3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US" sz="2700" dirty="0">
                <a:solidFill>
                  <a:srgbClr val="0B0B3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rgbClr val="0B0B3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mang</a:t>
            </a:r>
            <a:r>
              <a:rPr lang="en-US" sz="2700" dirty="0">
                <a:solidFill>
                  <a:srgbClr val="0B0B3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rgbClr val="0B0B3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sản</a:t>
            </a:r>
            <a:r>
              <a:rPr lang="en-US" sz="2700" dirty="0">
                <a:solidFill>
                  <a:srgbClr val="0B0B3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rgbClr val="0B0B3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phẩm</a:t>
            </a:r>
            <a:r>
              <a:rPr lang="en-US" sz="2700" dirty="0">
                <a:solidFill>
                  <a:srgbClr val="0B0B3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rgbClr val="0B0B3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2700" dirty="0">
                <a:solidFill>
                  <a:srgbClr val="0B0B3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rgbClr val="0B0B3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2700" dirty="0">
                <a:solidFill>
                  <a:srgbClr val="0B0B3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sz="2700" dirty="0" err="1">
                <a:solidFill>
                  <a:srgbClr val="0B0B3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700" dirty="0">
                <a:solidFill>
                  <a:srgbClr val="0B0B3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rgbClr val="0B0B3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trưng</a:t>
            </a:r>
            <a:r>
              <a:rPr lang="en-US" sz="2700" dirty="0">
                <a:solidFill>
                  <a:srgbClr val="0B0B3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rgbClr val="0B0B3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bày</a:t>
            </a:r>
            <a:r>
              <a:rPr lang="en-US" sz="2700" dirty="0">
                <a:solidFill>
                  <a:srgbClr val="0B0B3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rgbClr val="0B0B3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700" dirty="0">
                <a:solidFill>
                  <a:srgbClr val="0B0B3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chia </a:t>
            </a:r>
            <a:r>
              <a:rPr lang="en-US" sz="2700" dirty="0" err="1">
                <a:solidFill>
                  <a:srgbClr val="0B0B3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sẻ</a:t>
            </a:r>
            <a:r>
              <a:rPr lang="en-US" sz="2700" dirty="0">
                <a:solidFill>
                  <a:srgbClr val="0B0B3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rgbClr val="0B0B3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sz="2700" dirty="0">
                <a:solidFill>
                  <a:srgbClr val="0B0B3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rgbClr val="0B0B3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700" dirty="0">
                <a:solidFill>
                  <a:srgbClr val="0B0B3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rgbClr val="0B0B3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700" dirty="0">
                <a:solidFill>
                  <a:srgbClr val="0B0B3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sz="2700" dirty="0" err="1">
                <a:solidFill>
                  <a:srgbClr val="0B0B3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Hẹn</a:t>
            </a:r>
            <a:r>
              <a:rPr lang="en-US" sz="2700" dirty="0">
                <a:solidFill>
                  <a:srgbClr val="0B0B3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rgbClr val="0B0B3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gặp</a:t>
            </a:r>
            <a:r>
              <a:rPr lang="en-US" sz="2700" dirty="0">
                <a:solidFill>
                  <a:srgbClr val="0B0B3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rgbClr val="0B0B3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2700" dirty="0">
                <a:solidFill>
                  <a:srgbClr val="0B0B3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rgbClr val="0B0B3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700" dirty="0">
                <a:solidFill>
                  <a:srgbClr val="0B0B3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2700" dirty="0" err="1">
                <a:solidFill>
                  <a:srgbClr val="0B0B3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700" dirty="0">
                <a:solidFill>
                  <a:srgbClr val="0B0B3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rgbClr val="0B0B3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700" dirty="0">
                <a:solidFill>
                  <a:srgbClr val="0B0B3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rgbClr val="0B0B3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700" dirty="0">
                <a:solidFill>
                  <a:srgbClr val="0B0B3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rgbClr val="0B0B3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2700" dirty="0">
                <a:solidFill>
                  <a:srgbClr val="0B0B3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02631003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Phim Hoạt Hình Trẻ Em Màu Tươi Ngày Nền, Hoạt Hình, Nền Phim Hoạt Hình,  Holiday Nền Hình nền Vector để tải xuống miễn phí">
            <a:extLst>
              <a:ext uri="{FF2B5EF4-FFF2-40B4-BE49-F238E27FC236}">
                <a16:creationId xmlns:a16="http://schemas.microsoft.com/office/drawing/2014/main" xmlns="" id="{CE8A82DC-F16D-41D9-80C1-507BFE2DA4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1999" cy="71177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72AC4D8C-BA2E-4911-BFDC-3706A1E871C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45455" y="1989226"/>
            <a:ext cx="9737217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sz="4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Chủ</a:t>
            </a:r>
            <a:r>
              <a:rPr lang="en-US" sz="4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4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4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4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4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sz="4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endParaRPr lang="en-US" sz="48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4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4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4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Cổng</a:t>
            </a:r>
            <a:r>
              <a:rPr lang="en-US" sz="4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sz="4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nhộn</a:t>
            </a:r>
            <a:r>
              <a:rPr lang="en-US" sz="4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nhịp</a:t>
            </a:r>
            <a:r>
              <a:rPr lang="en-US" sz="4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 </a:t>
            </a:r>
            <a:r>
              <a:rPr lang="en-US" sz="4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4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1)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BFF63478-AFB0-4E60-9445-4FE448DFAF4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85543" y="-152400"/>
            <a:ext cx="2197129" cy="18222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427454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7051964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2305510" y="2423551"/>
            <a:ext cx="705193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Times New Roman" panose="02020603050405020304" pitchFamily="18" charset="0"/>
              </a:rPr>
              <a:t>CHUẨN BỊ ĐỒ DÙNG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428813" y="3263107"/>
            <a:ext cx="3742243" cy="247760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31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31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Sách</a:t>
            </a:r>
            <a:r>
              <a:rPr lang="en-US" sz="31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1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31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1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Mĩ</a:t>
            </a:r>
            <a:r>
              <a:rPr lang="en-US" sz="31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1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thuật</a:t>
            </a:r>
            <a:r>
              <a:rPr lang="en-US" sz="31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defRPr/>
            </a:pPr>
            <a:r>
              <a:rPr lang="en-US" sz="31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31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Giấy</a:t>
            </a:r>
            <a:r>
              <a:rPr lang="en-US" sz="31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1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vẽ</a:t>
            </a:r>
            <a:r>
              <a:rPr lang="en-US" sz="31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defRPr/>
            </a:pPr>
            <a:r>
              <a:rPr lang="en-US" sz="31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31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Màu</a:t>
            </a:r>
            <a:r>
              <a:rPr lang="en-US" sz="31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defRPr/>
            </a:pPr>
            <a:r>
              <a:rPr lang="en-US" sz="31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31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Bút</a:t>
            </a:r>
            <a:r>
              <a:rPr lang="en-US" sz="31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1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chì</a:t>
            </a:r>
            <a:r>
              <a:rPr lang="en-US" sz="31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1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tẩy</a:t>
            </a:r>
            <a:r>
              <a:rPr lang="en-US" sz="31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defRPr/>
            </a:pPr>
            <a:endParaRPr lang="en-US" sz="31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C66233A4-5C4B-4D1B-8E66-EFB577ECCF7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1684" y="129585"/>
            <a:ext cx="2197129" cy="18222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552669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FD7D42A7-88BD-4F0A-9B57-AAEACAEB87B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7051964"/>
          </a:xfrm>
          <a:prstGeom prst="rect">
            <a:avLst/>
          </a:prstGeom>
        </p:spPr>
      </p:pic>
      <p:sp>
        <p:nvSpPr>
          <p:cNvPr id="5" name="Cloud 4">
            <a:extLst>
              <a:ext uri="{FF2B5EF4-FFF2-40B4-BE49-F238E27FC236}">
                <a16:creationId xmlns:a16="http://schemas.microsoft.com/office/drawing/2014/main" xmlns="" id="{EAFD9CFF-BDF1-4479-AB40-C8A93FD76C9D}"/>
              </a:ext>
            </a:extLst>
          </p:cNvPr>
          <p:cNvSpPr/>
          <p:nvPr/>
        </p:nvSpPr>
        <p:spPr>
          <a:xfrm>
            <a:off x="-166254" y="605871"/>
            <a:ext cx="5652654" cy="955964"/>
          </a:xfrm>
          <a:prstGeom prst="cloud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ln/>
                <a:solidFill>
                  <a:srgbClr val="002060"/>
                </a:solidFill>
                <a:latin typeface="Times New Roman" panose="02020603050405020304" pitchFamily="18" charset="0"/>
              </a:rPr>
              <a:t>YÊU CẦU CẦN ĐẠT</a:t>
            </a:r>
            <a:endParaRPr lang="en-US" sz="2800" b="1" cap="none" spc="0" dirty="0">
              <a:ln/>
              <a:solidFill>
                <a:srgbClr val="002060"/>
              </a:solidFill>
              <a:effectLst/>
              <a:latin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53061EFF-B1DC-460E-A1C3-011DF1883B14}"/>
              </a:ext>
            </a:extLst>
          </p:cNvPr>
          <p:cNvSpPr txBox="1"/>
          <p:nvPr/>
        </p:nvSpPr>
        <p:spPr>
          <a:xfrm>
            <a:off x="2022764" y="2618509"/>
            <a:ext cx="9379527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-</a:t>
            </a:r>
            <a:r>
              <a:rPr lang="en-US" sz="2400" dirty="0" err="1">
                <a:latin typeface="Times New Roman" panose="02020603050405020304" pitchFamily="18" charset="0"/>
              </a:rPr>
              <a:t>Bước</a:t>
            </a:r>
            <a:r>
              <a:rPr lang="en-US" sz="2400" dirty="0">
                <a:latin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</a:rPr>
              <a:t>đầu</a:t>
            </a:r>
            <a:r>
              <a:rPr lang="en-US" sz="2400" dirty="0">
                <a:latin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</a:rPr>
              <a:t>chỉ</a:t>
            </a:r>
            <a:r>
              <a:rPr lang="en-US" sz="2400" dirty="0">
                <a:latin typeface="Times New Roman" panose="02020603050405020304" pitchFamily="18" charset="0"/>
              </a:rPr>
              <a:t> ra </a:t>
            </a:r>
            <a:r>
              <a:rPr lang="en-US" sz="2400" dirty="0" err="1">
                <a:latin typeface="Times New Roman" panose="02020603050405020304" pitchFamily="18" charset="0"/>
              </a:rPr>
              <a:t>được</a:t>
            </a:r>
            <a:r>
              <a:rPr lang="en-US" sz="2400" dirty="0">
                <a:latin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</a:rPr>
              <a:t>cách</a:t>
            </a:r>
            <a:r>
              <a:rPr lang="en-US" sz="2400" dirty="0">
                <a:latin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</a:rPr>
              <a:t>kết</a:t>
            </a:r>
            <a:r>
              <a:rPr lang="en-US" sz="2400" dirty="0">
                <a:latin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</a:rPr>
              <a:t>hợp</a:t>
            </a:r>
            <a:r>
              <a:rPr lang="en-US" sz="2400" dirty="0">
                <a:latin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</a:rPr>
              <a:t>nét</a:t>
            </a:r>
            <a:r>
              <a:rPr lang="en-US" sz="2400" dirty="0">
                <a:latin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</a:rPr>
              <a:t>hình</a:t>
            </a:r>
            <a:r>
              <a:rPr lang="en-US" sz="2400" dirty="0">
                <a:latin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</a:rPr>
              <a:t>màu</a:t>
            </a:r>
            <a:r>
              <a:rPr lang="en-US" sz="2400" dirty="0">
                <a:latin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</a:rPr>
              <a:t>tạo</a:t>
            </a:r>
            <a:r>
              <a:rPr lang="en-US" sz="2400" dirty="0">
                <a:latin typeface="Times New Roman" panose="02020603050405020304" pitchFamily="18" charset="0"/>
              </a:rPr>
              <a:t> ra </a:t>
            </a:r>
            <a:r>
              <a:rPr lang="en-US" sz="2400" dirty="0" err="1">
                <a:latin typeface="Times New Roman" panose="02020603050405020304" pitchFamily="18" charset="0"/>
              </a:rPr>
              <a:t>nhịp</a:t>
            </a:r>
            <a:r>
              <a:rPr lang="en-US" sz="2400" dirty="0">
                <a:latin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</a:rPr>
              <a:t>điệu</a:t>
            </a:r>
            <a:r>
              <a:rPr lang="en-US" sz="2400" dirty="0">
                <a:latin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</a:rPr>
              <a:t>của</a:t>
            </a:r>
            <a:r>
              <a:rPr lang="en-US" sz="2400" dirty="0">
                <a:latin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</a:rPr>
              <a:t>hoạt</a:t>
            </a:r>
            <a:r>
              <a:rPr lang="en-US" sz="2400" dirty="0">
                <a:latin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</a:rPr>
              <a:t>động</a:t>
            </a:r>
            <a:r>
              <a:rPr lang="en-US" sz="2400" dirty="0">
                <a:latin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</a:rPr>
              <a:t>trong</a:t>
            </a:r>
            <a:r>
              <a:rPr lang="en-US" sz="2400" dirty="0">
                <a:latin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</a:rPr>
              <a:t>tranh</a:t>
            </a:r>
            <a:r>
              <a:rPr lang="en-US" sz="2400" dirty="0">
                <a:latin typeface="Times New Roman" panose="02020603050405020304" pitchFamily="18" charset="0"/>
              </a:rPr>
              <a:t>.</a:t>
            </a:r>
          </a:p>
          <a:p>
            <a:r>
              <a:rPr lang="en-US" sz="2400" dirty="0">
                <a:latin typeface="Times New Roman" panose="02020603050405020304" pitchFamily="18" charset="0"/>
              </a:rPr>
              <a:t>-</a:t>
            </a:r>
            <a:r>
              <a:rPr lang="en-US" sz="2400" dirty="0" err="1">
                <a:latin typeface="Times New Roman" panose="02020603050405020304" pitchFamily="18" charset="0"/>
              </a:rPr>
              <a:t>Thực</a:t>
            </a:r>
            <a:r>
              <a:rPr lang="en-US" sz="2400" dirty="0">
                <a:latin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</a:rPr>
              <a:t>hiện</a:t>
            </a:r>
            <a:r>
              <a:rPr lang="en-US" sz="2400" dirty="0">
                <a:latin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</a:rPr>
              <a:t>được</a:t>
            </a:r>
            <a:r>
              <a:rPr lang="en-US" sz="2400" dirty="0">
                <a:latin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</a:rPr>
              <a:t>bài</a:t>
            </a:r>
            <a:r>
              <a:rPr lang="en-US" sz="2400" dirty="0">
                <a:latin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</a:rPr>
              <a:t>vẽ</a:t>
            </a:r>
            <a:r>
              <a:rPr lang="en-US" sz="2400" dirty="0">
                <a:latin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</a:rPr>
              <a:t>về</a:t>
            </a:r>
            <a:r>
              <a:rPr lang="en-US" sz="2400" dirty="0">
                <a:latin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</a:rPr>
              <a:t>hoạt</a:t>
            </a:r>
            <a:r>
              <a:rPr lang="en-US" sz="2400" dirty="0">
                <a:latin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</a:rPr>
              <a:t>động</a:t>
            </a:r>
            <a:r>
              <a:rPr lang="en-US" sz="2400" dirty="0">
                <a:latin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</a:rPr>
              <a:t>của</a:t>
            </a:r>
            <a:r>
              <a:rPr lang="en-US" sz="2400" dirty="0">
                <a:latin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</a:rPr>
              <a:t>học</a:t>
            </a:r>
            <a:r>
              <a:rPr lang="en-US" sz="2400" dirty="0">
                <a:latin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</a:rPr>
              <a:t>sinh</a:t>
            </a:r>
            <a:r>
              <a:rPr lang="en-US" sz="2400" dirty="0">
                <a:latin typeface="Times New Roman" panose="02020603050405020304" pitchFamily="18" charset="0"/>
              </a:rPr>
              <a:t> ở </a:t>
            </a:r>
            <a:r>
              <a:rPr lang="en-US" sz="2400" dirty="0" err="1">
                <a:latin typeface="Times New Roman" panose="02020603050405020304" pitchFamily="18" charset="0"/>
              </a:rPr>
              <a:t>cổng</a:t>
            </a:r>
            <a:r>
              <a:rPr lang="en-US" sz="2400" dirty="0">
                <a:latin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</a:rPr>
              <a:t>trường</a:t>
            </a:r>
            <a:r>
              <a:rPr lang="en-US" sz="2400" dirty="0">
                <a:latin typeface="Times New Roman" panose="02020603050405020304" pitchFamily="18" charset="0"/>
              </a:rPr>
              <a:t>.</a:t>
            </a:r>
          </a:p>
          <a:p>
            <a:r>
              <a:rPr lang="en-US" sz="2400" dirty="0">
                <a:latin typeface="Times New Roman" panose="02020603050405020304" pitchFamily="18" charset="0"/>
              </a:rPr>
              <a:t>-</a:t>
            </a:r>
            <a:r>
              <a:rPr lang="en-US" sz="2400" dirty="0" err="1">
                <a:latin typeface="Times New Roman" panose="02020603050405020304" pitchFamily="18" charset="0"/>
              </a:rPr>
              <a:t>Nêu</a:t>
            </a:r>
            <a:r>
              <a:rPr lang="en-US" sz="2400" dirty="0">
                <a:latin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</a:rPr>
              <a:t>được</a:t>
            </a:r>
            <a:r>
              <a:rPr lang="en-US" sz="2400" dirty="0">
                <a:latin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</a:rPr>
              <a:t>cảm</a:t>
            </a:r>
            <a:r>
              <a:rPr lang="en-US" sz="2400" dirty="0">
                <a:latin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</a:rPr>
              <a:t>nhận</a:t>
            </a:r>
            <a:r>
              <a:rPr lang="en-US" sz="2400" dirty="0">
                <a:latin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</a:rPr>
              <a:t>về</a:t>
            </a:r>
            <a:r>
              <a:rPr lang="en-US" sz="2400" dirty="0">
                <a:latin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</a:rPr>
              <a:t>vẻ</a:t>
            </a:r>
            <a:r>
              <a:rPr lang="en-US" sz="2400" dirty="0">
                <a:latin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</a:rPr>
              <a:t>đẹp</a:t>
            </a:r>
            <a:r>
              <a:rPr lang="en-US" sz="2400" dirty="0">
                <a:latin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</a:rPr>
              <a:t>và</a:t>
            </a:r>
            <a:r>
              <a:rPr lang="en-US" sz="2400" dirty="0">
                <a:latin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</a:rPr>
              <a:t>nhịp</a:t>
            </a:r>
            <a:r>
              <a:rPr lang="en-US" sz="2400" dirty="0">
                <a:latin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</a:rPr>
              <a:t>điệu</a:t>
            </a:r>
            <a:r>
              <a:rPr lang="en-US" sz="2400" dirty="0">
                <a:latin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</a:rPr>
              <a:t>của</a:t>
            </a:r>
            <a:r>
              <a:rPr lang="en-US" sz="2400" dirty="0">
                <a:latin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</a:rPr>
              <a:t>nét</a:t>
            </a:r>
            <a:r>
              <a:rPr lang="en-US" sz="2400" dirty="0">
                <a:latin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</a:rPr>
              <a:t>hình</a:t>
            </a:r>
            <a:r>
              <a:rPr lang="en-US" sz="2400" dirty="0">
                <a:latin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</a:rPr>
              <a:t>màu</a:t>
            </a:r>
            <a:r>
              <a:rPr lang="en-US" sz="2400" dirty="0">
                <a:latin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</a:rPr>
              <a:t>được</a:t>
            </a:r>
            <a:r>
              <a:rPr lang="en-US" sz="2400" dirty="0">
                <a:latin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</a:rPr>
              <a:t>thể</a:t>
            </a:r>
            <a:r>
              <a:rPr lang="en-US" sz="2400" dirty="0">
                <a:latin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</a:rPr>
              <a:t>hiện</a:t>
            </a:r>
            <a:r>
              <a:rPr lang="en-US" sz="2400" dirty="0">
                <a:latin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</a:rPr>
              <a:t>trong</a:t>
            </a:r>
            <a:r>
              <a:rPr lang="en-US" sz="2400" dirty="0">
                <a:latin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</a:rPr>
              <a:t>tranh</a:t>
            </a:r>
            <a:r>
              <a:rPr lang="en-US" sz="2400" dirty="0">
                <a:latin typeface="Times New Roman" panose="02020603050405020304" pitchFamily="18" charset="0"/>
              </a:rPr>
              <a:t>.</a:t>
            </a:r>
          </a:p>
          <a:p>
            <a:r>
              <a:rPr lang="en-US" sz="2400" dirty="0">
                <a:latin typeface="Times New Roman" panose="02020603050405020304" pitchFamily="18" charset="0"/>
              </a:rPr>
              <a:t>-</a:t>
            </a:r>
            <a:r>
              <a:rPr lang="en-US" sz="2400" dirty="0" err="1">
                <a:latin typeface="Times New Roman" panose="02020603050405020304" pitchFamily="18" charset="0"/>
              </a:rPr>
              <a:t>Thêm</a:t>
            </a:r>
            <a:r>
              <a:rPr lang="en-US" sz="2400" dirty="0">
                <a:latin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</a:rPr>
              <a:t>yêu</a:t>
            </a:r>
            <a:r>
              <a:rPr lang="en-US" sz="2400" dirty="0">
                <a:latin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</a:rPr>
              <a:t>ngôi</a:t>
            </a:r>
            <a:r>
              <a:rPr lang="en-US" sz="2400" dirty="0">
                <a:latin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</a:rPr>
              <a:t>trường</a:t>
            </a:r>
            <a:r>
              <a:rPr lang="en-US" sz="2400" dirty="0">
                <a:latin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</a:rPr>
              <a:t>có</a:t>
            </a:r>
            <a:r>
              <a:rPr lang="en-US" sz="2400" dirty="0">
                <a:latin typeface="Times New Roman" panose="02020603050405020304" pitchFamily="18" charset="0"/>
              </a:rPr>
              <a:t> ý </a:t>
            </a:r>
            <a:r>
              <a:rPr lang="en-US" sz="2400" dirty="0" err="1">
                <a:latin typeface="Times New Roman" panose="02020603050405020304" pitchFamily="18" charset="0"/>
              </a:rPr>
              <a:t>thức</a:t>
            </a:r>
            <a:r>
              <a:rPr lang="en-US" sz="2400" dirty="0">
                <a:latin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</a:rPr>
              <a:t>chấp</a:t>
            </a:r>
            <a:r>
              <a:rPr lang="en-US" sz="2400" dirty="0">
                <a:latin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</a:rPr>
              <a:t>hành</a:t>
            </a:r>
            <a:r>
              <a:rPr lang="en-US" sz="2400" dirty="0">
                <a:latin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</a:rPr>
              <a:t>quy</a:t>
            </a:r>
            <a:r>
              <a:rPr lang="en-US" sz="2400" dirty="0">
                <a:latin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</a:rPr>
              <a:t>định</a:t>
            </a:r>
            <a:r>
              <a:rPr lang="en-US" sz="2400" dirty="0">
                <a:latin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</a:rPr>
              <a:t>chung</a:t>
            </a:r>
            <a:r>
              <a:rPr lang="en-US" sz="2400" dirty="0">
                <a:latin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</a:rPr>
              <a:t>về</a:t>
            </a:r>
            <a:r>
              <a:rPr lang="en-US" sz="2400" dirty="0">
                <a:latin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</a:rPr>
              <a:t>trật</a:t>
            </a:r>
            <a:r>
              <a:rPr lang="en-US" sz="2400" dirty="0">
                <a:latin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</a:rPr>
              <a:t>tự</a:t>
            </a:r>
            <a:r>
              <a:rPr lang="en-US" sz="2400" dirty="0">
                <a:latin typeface="Times New Roman" panose="02020603050405020304" pitchFamily="18" charset="0"/>
              </a:rPr>
              <a:t>, an </a:t>
            </a:r>
            <a:r>
              <a:rPr lang="en-US" sz="2400" dirty="0" err="1">
                <a:latin typeface="Times New Roman" panose="02020603050405020304" pitchFamily="18" charset="0"/>
              </a:rPr>
              <a:t>toàn</a:t>
            </a:r>
            <a:r>
              <a:rPr lang="en-US" sz="2400" dirty="0">
                <a:latin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</a:rPr>
              <a:t>nơi</a:t>
            </a:r>
            <a:r>
              <a:rPr lang="en-US" sz="2400" dirty="0">
                <a:latin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</a:rPr>
              <a:t>công</a:t>
            </a:r>
            <a:r>
              <a:rPr lang="en-US" sz="2400" dirty="0">
                <a:latin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</a:rPr>
              <a:t>cộng</a:t>
            </a:r>
            <a:r>
              <a:rPr lang="en-US" sz="2400" dirty="0">
                <a:latin typeface="Times New Roman" panose="02020603050405020304" pitchFamily="18" charset="0"/>
              </a:rPr>
              <a:t>.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166D33F4-45DA-4033-8FDB-72DEBC0E9FE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40256" y="172720"/>
            <a:ext cx="2197129" cy="18222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86810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FD7D42A7-88BD-4F0A-9B57-AAEACAEB87B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7051964"/>
          </a:xfrm>
          <a:prstGeom prst="rect">
            <a:avLst/>
          </a:prstGeom>
        </p:spPr>
      </p:pic>
      <p:sp>
        <p:nvSpPr>
          <p:cNvPr id="5" name="Cloud 4">
            <a:extLst>
              <a:ext uri="{FF2B5EF4-FFF2-40B4-BE49-F238E27FC236}">
                <a16:creationId xmlns:a16="http://schemas.microsoft.com/office/drawing/2014/main" xmlns="" id="{EAFD9CFF-BDF1-4479-AB40-C8A93FD76C9D}"/>
              </a:ext>
            </a:extLst>
          </p:cNvPr>
          <p:cNvSpPr/>
          <p:nvPr/>
        </p:nvSpPr>
        <p:spPr>
          <a:xfrm>
            <a:off x="5666508" y="-129754"/>
            <a:ext cx="4807527" cy="1447270"/>
          </a:xfrm>
          <a:prstGeom prst="cloud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ln/>
                <a:solidFill>
                  <a:srgbClr val="002060"/>
                </a:solidFill>
                <a:latin typeface="Times New Roman" panose="02020603050405020304" pitchFamily="18" charset="0"/>
              </a:rPr>
              <a:t>KHÁM PHÁ</a:t>
            </a:r>
            <a:endParaRPr lang="en-US" sz="4000" b="1" cap="none" spc="0" dirty="0">
              <a:ln/>
              <a:solidFill>
                <a:srgbClr val="002060"/>
              </a:solidFill>
              <a:effectLst/>
              <a:latin typeface="Times New Roman" panose="02020603050405020304" pitchFamily="18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B0E1697F-83D3-4CF1-A853-0652D720EF71}"/>
              </a:ext>
            </a:extLst>
          </p:cNvPr>
          <p:cNvSpPr/>
          <p:nvPr/>
        </p:nvSpPr>
        <p:spPr>
          <a:xfrm>
            <a:off x="460664" y="1092636"/>
            <a:ext cx="11270672" cy="569235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xmlns="" id="{AFFAD74E-6EEB-4FC1-B16D-B9421403FBD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8620" y="1092635"/>
            <a:ext cx="7163380" cy="5599109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2DFA693B-1B84-4B14-AE48-DB6966956AC1}"/>
              </a:ext>
            </a:extLst>
          </p:cNvPr>
          <p:cNvSpPr txBox="1"/>
          <p:nvPr/>
        </p:nvSpPr>
        <p:spPr>
          <a:xfrm>
            <a:off x="983673" y="2165290"/>
            <a:ext cx="4044947" cy="40626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</a:rPr>
              <a:t>-</a:t>
            </a:r>
            <a:r>
              <a:rPr lang="en-US" sz="2400" dirty="0" err="1">
                <a:latin typeface="Times New Roman" panose="02020603050405020304" pitchFamily="18" charset="0"/>
              </a:rPr>
              <a:t>Cổng</a:t>
            </a:r>
            <a:r>
              <a:rPr lang="en-US" sz="2400" dirty="0">
                <a:latin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</a:rPr>
              <a:t>trường</a:t>
            </a:r>
            <a:r>
              <a:rPr lang="en-US" sz="2400" dirty="0">
                <a:latin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</a:rPr>
              <a:t>thường</a:t>
            </a:r>
            <a:r>
              <a:rPr lang="en-US" sz="2400" dirty="0">
                <a:latin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</a:rPr>
              <a:t>có</a:t>
            </a:r>
            <a:r>
              <a:rPr lang="en-US" sz="2400" dirty="0">
                <a:latin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</a:rPr>
              <a:t>hình</a:t>
            </a:r>
            <a:r>
              <a:rPr lang="en-US" sz="2400" dirty="0">
                <a:latin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</a:rPr>
              <a:t>dạng</a:t>
            </a:r>
            <a:r>
              <a:rPr lang="en-US" sz="2400" dirty="0">
                <a:latin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</a:rPr>
              <a:t>như</a:t>
            </a:r>
            <a:r>
              <a:rPr lang="en-US" sz="2400" dirty="0">
                <a:latin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</a:rPr>
              <a:t>thế</a:t>
            </a:r>
            <a:r>
              <a:rPr lang="en-US" sz="2400" dirty="0">
                <a:latin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</a:rPr>
              <a:t>nào</a:t>
            </a:r>
            <a:r>
              <a:rPr lang="en-US" sz="2400" dirty="0">
                <a:latin typeface="Times New Roman" panose="02020603050405020304" pitchFamily="18" charset="0"/>
              </a:rPr>
              <a:t>?</a:t>
            </a:r>
          </a:p>
          <a:p>
            <a:r>
              <a:rPr lang="en-US" sz="2400" dirty="0">
                <a:latin typeface="Times New Roman" panose="02020603050405020304" pitchFamily="18" charset="0"/>
              </a:rPr>
              <a:t>-</a:t>
            </a:r>
            <a:r>
              <a:rPr lang="en-US" sz="2400" dirty="0" err="1">
                <a:latin typeface="Times New Roman" panose="02020603050405020304" pitchFamily="18" charset="0"/>
              </a:rPr>
              <a:t>Nêu</a:t>
            </a:r>
            <a:r>
              <a:rPr lang="en-US" sz="2400" dirty="0">
                <a:latin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</a:rPr>
              <a:t>bộ</a:t>
            </a:r>
            <a:r>
              <a:rPr lang="en-US" sz="2400" dirty="0">
                <a:latin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</a:rPr>
              <a:t>phận</a:t>
            </a:r>
            <a:r>
              <a:rPr lang="en-US" sz="2400" dirty="0">
                <a:latin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</a:rPr>
              <a:t>chính</a:t>
            </a:r>
            <a:r>
              <a:rPr lang="en-US" sz="2400" dirty="0">
                <a:latin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</a:rPr>
              <a:t>của</a:t>
            </a:r>
            <a:r>
              <a:rPr lang="en-US" sz="2400" dirty="0">
                <a:latin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</a:rPr>
              <a:t>cổng</a:t>
            </a:r>
            <a:r>
              <a:rPr lang="en-US" sz="2400" dirty="0">
                <a:latin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</a:rPr>
              <a:t>trường</a:t>
            </a:r>
            <a:r>
              <a:rPr lang="en-US" sz="2400" dirty="0">
                <a:latin typeface="Times New Roman" panose="02020603050405020304" pitchFamily="18" charset="0"/>
              </a:rPr>
              <a:t>?</a:t>
            </a:r>
          </a:p>
          <a:p>
            <a:r>
              <a:rPr lang="en-US" sz="2400" dirty="0">
                <a:latin typeface="Times New Roman" panose="02020603050405020304" pitchFamily="18" charset="0"/>
              </a:rPr>
              <a:t>-Khi </a:t>
            </a:r>
            <a:r>
              <a:rPr lang="en-US" sz="2400" dirty="0" err="1">
                <a:latin typeface="Times New Roman" panose="02020603050405020304" pitchFamily="18" charset="0"/>
              </a:rPr>
              <a:t>đến</a:t>
            </a:r>
            <a:r>
              <a:rPr lang="en-US" sz="2400" dirty="0">
                <a:latin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</a:rPr>
              <a:t>trường</a:t>
            </a:r>
            <a:r>
              <a:rPr lang="en-US" sz="2400" dirty="0">
                <a:latin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</a:rPr>
              <a:t>em</a:t>
            </a:r>
            <a:r>
              <a:rPr lang="en-US" sz="2400" dirty="0">
                <a:latin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</a:rPr>
              <a:t>thường</a:t>
            </a:r>
            <a:r>
              <a:rPr lang="en-US" sz="2400" dirty="0">
                <a:latin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</a:rPr>
              <a:t>gặp</a:t>
            </a:r>
            <a:r>
              <a:rPr lang="en-US" sz="2400" dirty="0">
                <a:latin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</a:rPr>
              <a:t>những</a:t>
            </a:r>
            <a:r>
              <a:rPr lang="en-US" sz="2400" dirty="0">
                <a:latin typeface="Times New Roman" panose="02020603050405020304" pitchFamily="18" charset="0"/>
              </a:rPr>
              <a:t> ai ở </a:t>
            </a:r>
            <a:r>
              <a:rPr lang="en-US" sz="2400" dirty="0" err="1">
                <a:latin typeface="Times New Roman" panose="02020603050405020304" pitchFamily="18" charset="0"/>
              </a:rPr>
              <a:t>cổng</a:t>
            </a:r>
            <a:r>
              <a:rPr lang="en-US" sz="2400" dirty="0">
                <a:latin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</a:rPr>
              <a:t>trường</a:t>
            </a:r>
            <a:r>
              <a:rPr lang="en-US" sz="2400" dirty="0">
                <a:latin typeface="Times New Roman" panose="02020603050405020304" pitchFamily="18" charset="0"/>
              </a:rPr>
              <a:t>?</a:t>
            </a:r>
          </a:p>
          <a:p>
            <a:r>
              <a:rPr lang="en-US" sz="2400" dirty="0">
                <a:latin typeface="Times New Roman" panose="02020603050405020304" pitchFamily="18" charset="0"/>
              </a:rPr>
              <a:t>-</a:t>
            </a:r>
            <a:r>
              <a:rPr lang="en-US" sz="2400" dirty="0" err="1">
                <a:latin typeface="Times New Roman" panose="02020603050405020304" pitchFamily="18" charset="0"/>
              </a:rPr>
              <a:t>Hình</a:t>
            </a:r>
            <a:r>
              <a:rPr lang="en-US" sz="2400" dirty="0">
                <a:latin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</a:rPr>
              <a:t>ảnh</a:t>
            </a:r>
            <a:r>
              <a:rPr lang="en-US" sz="2400" dirty="0">
                <a:latin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</a:rPr>
              <a:t>nào</a:t>
            </a:r>
            <a:r>
              <a:rPr lang="en-US" sz="2400" dirty="0">
                <a:latin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</a:rPr>
              <a:t>diễn</a:t>
            </a:r>
            <a:r>
              <a:rPr lang="en-US" sz="2400" dirty="0">
                <a:latin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</a:rPr>
              <a:t>tả</a:t>
            </a:r>
            <a:r>
              <a:rPr lang="en-US" sz="2400" dirty="0">
                <a:latin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</a:rPr>
              <a:t>hoạt</a:t>
            </a:r>
            <a:r>
              <a:rPr lang="en-US" sz="2400" dirty="0">
                <a:latin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</a:rPr>
              <a:t>động</a:t>
            </a:r>
            <a:r>
              <a:rPr lang="en-US" sz="2400" dirty="0">
                <a:latin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</a:rPr>
              <a:t>sau</a:t>
            </a:r>
            <a:r>
              <a:rPr lang="en-US" sz="2400" dirty="0">
                <a:latin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</a:rPr>
              <a:t>giờ</a:t>
            </a:r>
            <a:r>
              <a:rPr lang="en-US" sz="2400" dirty="0">
                <a:latin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</a:rPr>
              <a:t>học</a:t>
            </a:r>
            <a:r>
              <a:rPr lang="en-US" sz="2400" dirty="0">
                <a:latin typeface="Times New Roman" panose="02020603050405020304" pitchFamily="18" charset="0"/>
              </a:rPr>
              <a:t>?</a:t>
            </a:r>
          </a:p>
          <a:p>
            <a:r>
              <a:rPr lang="en-US" sz="2400" dirty="0">
                <a:latin typeface="Times New Roman" panose="02020603050405020304" pitchFamily="18" charset="0"/>
              </a:rPr>
              <a:t>-</a:t>
            </a:r>
            <a:r>
              <a:rPr lang="en-US" sz="2400" dirty="0" err="1">
                <a:latin typeface="Times New Roman" panose="02020603050405020304" pitchFamily="18" charset="0"/>
              </a:rPr>
              <a:t>Hình</a:t>
            </a:r>
            <a:r>
              <a:rPr lang="en-US" sz="2400" dirty="0">
                <a:latin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</a:rPr>
              <a:t>dáng</a:t>
            </a:r>
            <a:r>
              <a:rPr lang="en-US" sz="2400" dirty="0">
                <a:latin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</a:rPr>
              <a:t>và</a:t>
            </a:r>
            <a:r>
              <a:rPr lang="en-US" sz="2400" dirty="0">
                <a:latin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</a:rPr>
              <a:t>hoạt</a:t>
            </a:r>
            <a:r>
              <a:rPr lang="en-US" sz="2400" dirty="0">
                <a:latin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</a:rPr>
              <a:t>động</a:t>
            </a:r>
            <a:r>
              <a:rPr lang="en-US" sz="2400" dirty="0">
                <a:latin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</a:rPr>
              <a:t>của</a:t>
            </a:r>
            <a:r>
              <a:rPr lang="en-US" sz="2400" dirty="0">
                <a:latin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</a:rPr>
              <a:t>mỗi</a:t>
            </a:r>
            <a:r>
              <a:rPr lang="en-US" sz="2400" dirty="0">
                <a:latin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</a:rPr>
              <a:t>người</a:t>
            </a:r>
            <a:r>
              <a:rPr lang="en-US" sz="2400" dirty="0">
                <a:latin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</a:rPr>
              <a:t>khi</a:t>
            </a:r>
            <a:r>
              <a:rPr lang="en-US" sz="2400" dirty="0">
                <a:latin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</a:rPr>
              <a:t>đó</a:t>
            </a:r>
            <a:r>
              <a:rPr lang="en-US" sz="2400" dirty="0">
                <a:latin typeface="Times New Roman" panose="02020603050405020304" pitchFamily="18" charset="0"/>
              </a:rPr>
              <a:t> ra </a:t>
            </a:r>
            <a:r>
              <a:rPr lang="en-US" sz="2400" dirty="0" err="1">
                <a:latin typeface="Times New Roman" panose="02020603050405020304" pitchFamily="18" charset="0"/>
              </a:rPr>
              <a:t>sao</a:t>
            </a:r>
            <a:r>
              <a:rPr lang="en-US" sz="2400" dirty="0">
                <a:latin typeface="Times New Roman" panose="02020603050405020304" pitchFamily="18" charset="0"/>
              </a:rPr>
              <a:t>?</a:t>
            </a:r>
          </a:p>
          <a:p>
            <a:endParaRPr lang="en-US" dirty="0"/>
          </a:p>
        </p:txBody>
      </p:sp>
      <p:pic>
        <p:nvPicPr>
          <p:cNvPr id="5124" name="Picture 4" descr="Pin on Mắt mí">
            <a:extLst>
              <a:ext uri="{FF2B5EF4-FFF2-40B4-BE49-F238E27FC236}">
                <a16:creationId xmlns:a16="http://schemas.microsoft.com/office/drawing/2014/main" xmlns="" id="{97525E4B-0CC4-4D16-A85B-6421B1D110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4017" y="1039307"/>
            <a:ext cx="1179312" cy="1179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90B64986-D9FE-400A-9A64-DA4EEEED8BD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55289" y="-12895"/>
            <a:ext cx="2197129" cy="18222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557693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FD7D42A7-88BD-4F0A-9B57-AAEACAEB87B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7051964"/>
          </a:xfrm>
          <a:prstGeom prst="rect">
            <a:avLst/>
          </a:prstGeom>
        </p:spPr>
      </p:pic>
      <p:sp>
        <p:nvSpPr>
          <p:cNvPr id="5" name="Cloud 4">
            <a:extLst>
              <a:ext uri="{FF2B5EF4-FFF2-40B4-BE49-F238E27FC236}">
                <a16:creationId xmlns:a16="http://schemas.microsoft.com/office/drawing/2014/main" xmlns="" id="{EAFD9CFF-BDF1-4479-AB40-C8A93FD76C9D}"/>
              </a:ext>
            </a:extLst>
          </p:cNvPr>
          <p:cNvSpPr/>
          <p:nvPr/>
        </p:nvSpPr>
        <p:spPr>
          <a:xfrm>
            <a:off x="1510146" y="210879"/>
            <a:ext cx="10557163" cy="1447270"/>
          </a:xfrm>
          <a:prstGeom prst="cloud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ln/>
                <a:solidFill>
                  <a:srgbClr val="002060"/>
                </a:solidFill>
                <a:latin typeface="Times New Roman" panose="02020603050405020304" pitchFamily="18" charset="0"/>
              </a:rPr>
              <a:t>KIẾN TẠO KIẾN THỨC- KỸ NĂNG</a:t>
            </a:r>
          </a:p>
          <a:p>
            <a:pPr algn="ctr"/>
            <a:r>
              <a:rPr lang="en-US" sz="2400" cap="none" spc="0" dirty="0" err="1">
                <a:ln/>
                <a:solidFill>
                  <a:srgbClr val="002060"/>
                </a:solidFill>
                <a:effectLst/>
                <a:latin typeface="Times New Roman" panose="02020603050405020304" pitchFamily="18" charset="0"/>
              </a:rPr>
              <a:t>Cách</a:t>
            </a:r>
            <a:r>
              <a:rPr lang="en-US" sz="2400" cap="none" spc="0" dirty="0">
                <a:ln/>
                <a:solidFill>
                  <a:srgbClr val="00206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en-US" sz="2400" cap="none" spc="0" dirty="0" err="1">
                <a:ln/>
                <a:solidFill>
                  <a:srgbClr val="002060"/>
                </a:solidFill>
                <a:effectLst/>
                <a:latin typeface="Times New Roman" panose="02020603050405020304" pitchFamily="18" charset="0"/>
              </a:rPr>
              <a:t>tạo</a:t>
            </a:r>
            <a:r>
              <a:rPr lang="en-US" sz="2400" cap="none" spc="0" dirty="0">
                <a:ln/>
                <a:solidFill>
                  <a:srgbClr val="00206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en-US" sz="2400" cap="none" spc="0" dirty="0" err="1">
                <a:ln/>
                <a:solidFill>
                  <a:srgbClr val="002060"/>
                </a:solidFill>
                <a:effectLst/>
                <a:latin typeface="Times New Roman" panose="02020603050405020304" pitchFamily="18" charset="0"/>
              </a:rPr>
              <a:t>hình</a:t>
            </a:r>
            <a:r>
              <a:rPr lang="en-US" sz="2400" cap="none" spc="0" dirty="0">
                <a:ln/>
                <a:solidFill>
                  <a:srgbClr val="00206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en-US" sz="2400" cap="none" spc="0" dirty="0" err="1">
                <a:ln/>
                <a:solidFill>
                  <a:srgbClr val="002060"/>
                </a:solidFill>
                <a:effectLst/>
                <a:latin typeface="Times New Roman" panose="02020603050405020304" pitchFamily="18" charset="0"/>
              </a:rPr>
              <a:t>sản</a:t>
            </a:r>
            <a:r>
              <a:rPr lang="en-US" sz="2400" cap="none" spc="0" dirty="0">
                <a:ln/>
                <a:solidFill>
                  <a:srgbClr val="00206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en-US" sz="2400" cap="none" spc="0" dirty="0" err="1">
                <a:ln/>
                <a:solidFill>
                  <a:srgbClr val="002060"/>
                </a:solidFill>
                <a:effectLst/>
                <a:latin typeface="Times New Roman" panose="02020603050405020304" pitchFamily="18" charset="0"/>
              </a:rPr>
              <a:t>phẩm</a:t>
            </a:r>
            <a:r>
              <a:rPr lang="en-US" sz="2400" cap="none" spc="0" dirty="0">
                <a:ln/>
                <a:solidFill>
                  <a:srgbClr val="00206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en-US" sz="2400" cap="none" spc="0" dirty="0" err="1">
                <a:ln/>
                <a:solidFill>
                  <a:srgbClr val="002060"/>
                </a:solidFill>
                <a:effectLst/>
                <a:latin typeface="Times New Roman" panose="02020603050405020304" pitchFamily="18" charset="0"/>
              </a:rPr>
              <a:t>có</a:t>
            </a:r>
            <a:r>
              <a:rPr lang="en-US" sz="2400" cap="none" spc="0" dirty="0">
                <a:ln/>
                <a:solidFill>
                  <a:srgbClr val="00206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en-US" sz="2400" cap="none" spc="0" dirty="0" err="1">
                <a:ln/>
                <a:solidFill>
                  <a:srgbClr val="002060"/>
                </a:solidFill>
                <a:effectLst/>
                <a:latin typeface="Times New Roman" panose="02020603050405020304" pitchFamily="18" charset="0"/>
              </a:rPr>
              <a:t>nhiều</a:t>
            </a:r>
            <a:r>
              <a:rPr lang="en-US" sz="2400" cap="none" spc="0" dirty="0">
                <a:ln/>
                <a:solidFill>
                  <a:srgbClr val="00206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en-US" sz="2400" cap="none" spc="0" dirty="0" err="1">
                <a:ln/>
                <a:solidFill>
                  <a:srgbClr val="002060"/>
                </a:solidFill>
                <a:effectLst/>
                <a:latin typeface="Times New Roman" panose="02020603050405020304" pitchFamily="18" charset="0"/>
              </a:rPr>
              <a:t>người</a:t>
            </a:r>
            <a:endParaRPr lang="en-US" sz="2400" cap="none" spc="0" dirty="0">
              <a:ln/>
              <a:solidFill>
                <a:srgbClr val="002060"/>
              </a:solidFill>
              <a:effectLst/>
              <a:latin typeface="Times New Roman" panose="02020603050405020304" pitchFamily="18" charset="0"/>
            </a:endParaRPr>
          </a:p>
        </p:txBody>
      </p:sp>
      <p:sp>
        <p:nvSpPr>
          <p:cNvPr id="10" name="Rectangle: Single Corner Rounded 9">
            <a:extLst>
              <a:ext uri="{FF2B5EF4-FFF2-40B4-BE49-F238E27FC236}">
                <a16:creationId xmlns:a16="http://schemas.microsoft.com/office/drawing/2014/main" xmlns="" id="{057A2912-5170-4F31-81FB-EC726285E5D4}"/>
              </a:ext>
            </a:extLst>
          </p:cNvPr>
          <p:cNvSpPr/>
          <p:nvPr/>
        </p:nvSpPr>
        <p:spPr>
          <a:xfrm>
            <a:off x="0" y="1869028"/>
            <a:ext cx="12192000" cy="5182936"/>
          </a:xfrm>
          <a:prstGeom prst="round1Rect">
            <a:avLst/>
          </a:prstGeom>
          <a:solidFill>
            <a:srgbClr val="E23F2E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7B40EE0F-B40A-4AA3-A7C1-9EBDD12E0E3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308" y="2822174"/>
            <a:ext cx="2855014" cy="201019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xmlns="" id="{52E6310D-1BB7-4B90-A118-2FA253039FD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1888" y="2822173"/>
            <a:ext cx="2736587" cy="201019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xmlns="" id="{B6C98697-933A-4432-83AA-4EDB8B86220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7138" y="2822173"/>
            <a:ext cx="2579937" cy="201019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xmlns="" id="{3B7894DF-DCC6-417C-A620-1F8C04BAA292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26243" y="2822174"/>
            <a:ext cx="2736587" cy="201019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xmlns="" id="{E3721F1F-387E-45A6-815A-2557FF00270F}"/>
              </a:ext>
            </a:extLst>
          </p:cNvPr>
          <p:cNvSpPr txBox="1"/>
          <p:nvPr/>
        </p:nvSpPr>
        <p:spPr>
          <a:xfrm>
            <a:off x="247308" y="5043244"/>
            <a:ext cx="277794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err="1">
                <a:latin typeface="Times New Roman" panose="02020603050405020304" pitchFamily="18" charset="0"/>
              </a:rPr>
              <a:t>Vẽ</a:t>
            </a:r>
            <a:r>
              <a:rPr lang="en-US" b="1" dirty="0">
                <a:latin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</a:rPr>
              <a:t>một</a:t>
            </a:r>
            <a:r>
              <a:rPr lang="en-US" b="1" dirty="0">
                <a:latin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</a:rPr>
              <a:t>số</a:t>
            </a:r>
            <a:r>
              <a:rPr lang="en-US" b="1" dirty="0">
                <a:latin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</a:rPr>
              <a:t>hình</a:t>
            </a:r>
            <a:r>
              <a:rPr lang="en-US" b="1" dirty="0">
                <a:latin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</a:rPr>
              <a:t>tròn</a:t>
            </a:r>
            <a:r>
              <a:rPr lang="en-US" b="1" dirty="0">
                <a:latin typeface="Times New Roman" panose="02020603050405020304" pitchFamily="18" charset="0"/>
              </a:rPr>
              <a:t> to, </a:t>
            </a:r>
            <a:r>
              <a:rPr lang="en-US" b="1" dirty="0" err="1">
                <a:latin typeface="Times New Roman" panose="02020603050405020304" pitchFamily="18" charset="0"/>
              </a:rPr>
              <a:t>nhỏ</a:t>
            </a:r>
            <a:r>
              <a:rPr lang="en-US" b="1" dirty="0">
                <a:latin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</a:rPr>
              <a:t>khác</a:t>
            </a:r>
            <a:r>
              <a:rPr lang="en-US" b="1" dirty="0">
                <a:latin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</a:rPr>
              <a:t>nhau</a:t>
            </a:r>
            <a:r>
              <a:rPr lang="en-US" b="1" dirty="0">
                <a:latin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</a:rPr>
              <a:t>trên</a:t>
            </a:r>
            <a:r>
              <a:rPr lang="en-US" b="1" dirty="0">
                <a:latin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</a:rPr>
              <a:t>giấy</a:t>
            </a:r>
            <a:endParaRPr lang="en-US" b="1" dirty="0">
              <a:latin typeface="Times New Roman" panose="02020603050405020304" pitchFamily="18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xmlns="" id="{B5EBFCA0-882E-4659-9D56-822C4E4986D6}"/>
              </a:ext>
            </a:extLst>
          </p:cNvPr>
          <p:cNvSpPr txBox="1"/>
          <p:nvPr/>
        </p:nvSpPr>
        <p:spPr>
          <a:xfrm>
            <a:off x="3299604" y="5043244"/>
            <a:ext cx="28284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>
                <a:latin typeface="Times New Roman" panose="02020603050405020304" pitchFamily="18" charset="0"/>
              </a:rPr>
              <a:t>Tưởng</a:t>
            </a:r>
            <a:r>
              <a:rPr lang="en-US" b="1" dirty="0">
                <a:latin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</a:rPr>
              <a:t>tượng</a:t>
            </a:r>
            <a:r>
              <a:rPr lang="en-US" b="1" dirty="0">
                <a:latin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</a:rPr>
              <a:t>và</a:t>
            </a:r>
            <a:r>
              <a:rPr lang="en-US" b="1" dirty="0">
                <a:latin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</a:rPr>
              <a:t>vẽ</a:t>
            </a:r>
            <a:r>
              <a:rPr lang="en-US" b="1" dirty="0">
                <a:latin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</a:rPr>
              <a:t>dáng</a:t>
            </a:r>
            <a:r>
              <a:rPr lang="en-US" b="1" dirty="0">
                <a:latin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</a:rPr>
              <a:t>người</a:t>
            </a:r>
            <a:r>
              <a:rPr lang="en-US" b="1" dirty="0">
                <a:latin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</a:rPr>
              <a:t>từ</a:t>
            </a:r>
            <a:r>
              <a:rPr lang="en-US" b="1" dirty="0">
                <a:latin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</a:rPr>
              <a:t>các</a:t>
            </a:r>
            <a:r>
              <a:rPr lang="en-US" b="1" dirty="0">
                <a:latin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</a:rPr>
              <a:t>hình</a:t>
            </a:r>
            <a:r>
              <a:rPr lang="en-US" b="1" dirty="0">
                <a:latin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</a:rPr>
              <a:t>tròn</a:t>
            </a:r>
            <a:endParaRPr lang="en-US" b="1" dirty="0">
              <a:latin typeface="Times New Roman" panose="02020603050405020304" pitchFamily="18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xmlns="" id="{06D993CE-99FC-4F04-B153-3D7C6C6B89AC}"/>
              </a:ext>
            </a:extLst>
          </p:cNvPr>
          <p:cNvSpPr txBox="1"/>
          <p:nvPr/>
        </p:nvSpPr>
        <p:spPr>
          <a:xfrm>
            <a:off x="9188154" y="5007481"/>
            <a:ext cx="238298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err="1">
                <a:latin typeface="Times New Roman" panose="02020603050405020304" pitchFamily="18" charset="0"/>
              </a:rPr>
              <a:t>Vẽ</a:t>
            </a:r>
            <a:r>
              <a:rPr lang="en-US" b="1" dirty="0">
                <a:latin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</a:rPr>
              <a:t>màu</a:t>
            </a:r>
            <a:r>
              <a:rPr lang="en-US" b="1" dirty="0">
                <a:latin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</a:rPr>
              <a:t>và</a:t>
            </a:r>
            <a:r>
              <a:rPr lang="en-US" b="1" dirty="0">
                <a:latin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</a:rPr>
              <a:t>hoàn</a:t>
            </a:r>
            <a:r>
              <a:rPr lang="en-US" b="1" dirty="0">
                <a:latin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</a:rPr>
              <a:t>thiện</a:t>
            </a:r>
            <a:r>
              <a:rPr lang="en-US" b="1" dirty="0">
                <a:latin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</a:rPr>
              <a:t>sản</a:t>
            </a:r>
            <a:r>
              <a:rPr lang="en-US" b="1" dirty="0">
                <a:latin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</a:rPr>
              <a:t>phẩm</a:t>
            </a:r>
            <a:endParaRPr lang="en-US" b="1" dirty="0">
              <a:latin typeface="Times New Roman" panose="02020603050405020304" pitchFamily="18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xmlns="" id="{3D3A5D21-56F6-4A93-B70D-CAE197D83960}"/>
              </a:ext>
            </a:extLst>
          </p:cNvPr>
          <p:cNvSpPr txBox="1"/>
          <p:nvPr/>
        </p:nvSpPr>
        <p:spPr>
          <a:xfrm>
            <a:off x="6417138" y="5034089"/>
            <a:ext cx="238298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>
                <a:latin typeface="Times New Roman" panose="02020603050405020304" pitchFamily="18" charset="0"/>
              </a:rPr>
              <a:t>Vẽ</a:t>
            </a:r>
            <a:r>
              <a:rPr lang="en-US" b="1" dirty="0">
                <a:latin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</a:rPr>
              <a:t>thêm</a:t>
            </a:r>
            <a:r>
              <a:rPr lang="en-US" b="1" dirty="0">
                <a:latin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</a:rPr>
              <a:t>hình</a:t>
            </a:r>
            <a:r>
              <a:rPr lang="en-US" b="1" dirty="0">
                <a:latin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</a:rPr>
              <a:t>để</a:t>
            </a:r>
            <a:r>
              <a:rPr lang="en-US" b="1" dirty="0">
                <a:latin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</a:rPr>
              <a:t>thể</a:t>
            </a:r>
            <a:r>
              <a:rPr lang="en-US" b="1" dirty="0">
                <a:latin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</a:rPr>
              <a:t>hiện</a:t>
            </a:r>
            <a:r>
              <a:rPr lang="en-US" b="1" dirty="0">
                <a:latin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</a:rPr>
              <a:t>quang</a:t>
            </a:r>
            <a:r>
              <a:rPr lang="en-US" b="1" dirty="0">
                <a:latin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</a:rPr>
              <a:t>cảnh</a:t>
            </a:r>
            <a:r>
              <a:rPr lang="en-US" b="1" dirty="0">
                <a:latin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</a:rPr>
              <a:t>cổng</a:t>
            </a:r>
            <a:r>
              <a:rPr lang="en-US" b="1" dirty="0">
                <a:latin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</a:rPr>
              <a:t>trường</a:t>
            </a:r>
            <a:endParaRPr lang="en-US" b="1" dirty="0">
              <a:latin typeface="Times New Roman" panose="02020603050405020304" pitchFamily="18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279D323E-42C6-404A-B793-98CD5ED5FC33}"/>
              </a:ext>
            </a:extLst>
          </p:cNvPr>
          <p:cNvSpPr txBox="1"/>
          <p:nvPr/>
        </p:nvSpPr>
        <p:spPr>
          <a:xfrm>
            <a:off x="9712036" y="90058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xmlns="" id="{E193B937-D40C-457E-BEFE-B80113E76DD9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4759" y="46762"/>
            <a:ext cx="2197129" cy="18222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57025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3" grpId="0"/>
      <p:bldP spid="24" grpId="0"/>
      <p:bldP spid="2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FD7D42A7-88BD-4F0A-9B57-AAEACAEB87B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7051964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53061EFF-B1DC-460E-A1C3-011DF1883B14}"/>
              </a:ext>
            </a:extLst>
          </p:cNvPr>
          <p:cNvSpPr txBox="1"/>
          <p:nvPr/>
        </p:nvSpPr>
        <p:spPr>
          <a:xfrm>
            <a:off x="1059872" y="2230445"/>
            <a:ext cx="937952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>
                <a:latin typeface="Times New Roman" panose="02020603050405020304" pitchFamily="18" charset="0"/>
              </a:rPr>
              <a:t>Các</a:t>
            </a:r>
            <a:r>
              <a:rPr lang="en-US" sz="4000" dirty="0">
                <a:latin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</a:rPr>
              <a:t>bước</a:t>
            </a:r>
            <a:r>
              <a:rPr lang="en-US" sz="4000" dirty="0">
                <a:latin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</a:rPr>
              <a:t>vẽ</a:t>
            </a:r>
            <a:r>
              <a:rPr lang="en-US" sz="4000" dirty="0">
                <a:latin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</a:rPr>
              <a:t>tranh</a:t>
            </a:r>
            <a:endParaRPr lang="en-US" sz="4000" dirty="0">
              <a:latin typeface="Times New Roman" panose="02020603050405020304" pitchFamily="18" charset="0"/>
            </a:endParaRPr>
          </a:p>
          <a:p>
            <a:endParaRPr lang="en-US" sz="2400" dirty="0">
              <a:latin typeface="Times New Roman" panose="02020603050405020304" pitchFamily="18" charset="0"/>
            </a:endParaRPr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xmlns="" id="{1B6EE705-D437-4CFF-B3E9-0A548779D879}"/>
              </a:ext>
            </a:extLst>
          </p:cNvPr>
          <p:cNvSpPr/>
          <p:nvPr/>
        </p:nvSpPr>
        <p:spPr>
          <a:xfrm>
            <a:off x="914400" y="568036"/>
            <a:ext cx="2937164" cy="1122219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7CE453D2-C34A-412B-95CD-0BEEF6AAF0C0}"/>
              </a:ext>
            </a:extLst>
          </p:cNvPr>
          <p:cNvSpPr txBox="1"/>
          <p:nvPr/>
        </p:nvSpPr>
        <p:spPr>
          <a:xfrm>
            <a:off x="1059872" y="744424"/>
            <a:ext cx="319347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GHI NHỚ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36DA2964-D051-487F-90A8-44895C39CE04}"/>
              </a:ext>
            </a:extLst>
          </p:cNvPr>
          <p:cNvSpPr txBox="1"/>
          <p:nvPr/>
        </p:nvSpPr>
        <p:spPr>
          <a:xfrm>
            <a:off x="1676399" y="3069718"/>
            <a:ext cx="8839200" cy="32008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latin typeface="Times New Roman" panose="02020603050405020304" pitchFamily="18" charset="0"/>
              </a:rPr>
              <a:t>  </a:t>
            </a:r>
            <a:r>
              <a:rPr lang="en-US" sz="2400" dirty="0">
                <a:latin typeface="Times New Roman" panose="02020603050405020304" pitchFamily="18" charset="0"/>
              </a:rPr>
              <a:t>-</a:t>
            </a:r>
            <a:r>
              <a:rPr lang="en-US" sz="2800" dirty="0" err="1">
                <a:latin typeface="Times New Roman" panose="02020603050405020304" pitchFamily="18" charset="0"/>
              </a:rPr>
              <a:t>Vẽ</a:t>
            </a:r>
            <a:r>
              <a:rPr lang="en-US" sz="2800" dirty="0"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</a:rPr>
              <a:t>một</a:t>
            </a:r>
            <a:r>
              <a:rPr lang="en-US" sz="2800" dirty="0"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</a:rPr>
              <a:t>số</a:t>
            </a:r>
            <a:r>
              <a:rPr lang="en-US" sz="2800" dirty="0"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</a:rPr>
              <a:t>hình</a:t>
            </a:r>
            <a:r>
              <a:rPr lang="en-US" sz="2800" dirty="0"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</a:rPr>
              <a:t>tròn</a:t>
            </a:r>
            <a:r>
              <a:rPr lang="en-US" sz="2800" dirty="0">
                <a:latin typeface="Times New Roman" panose="02020603050405020304" pitchFamily="18" charset="0"/>
              </a:rPr>
              <a:t> to, </a:t>
            </a:r>
            <a:r>
              <a:rPr lang="en-US" sz="2800" dirty="0" err="1">
                <a:latin typeface="Times New Roman" panose="02020603050405020304" pitchFamily="18" charset="0"/>
              </a:rPr>
              <a:t>nhỏ</a:t>
            </a:r>
            <a:r>
              <a:rPr lang="en-US" sz="2800" dirty="0"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</a:rPr>
              <a:t>khác</a:t>
            </a:r>
            <a:r>
              <a:rPr lang="en-US" sz="2800" dirty="0"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</a:rPr>
              <a:t>nhau</a:t>
            </a:r>
            <a:r>
              <a:rPr lang="en-US" sz="2800" dirty="0"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</a:rPr>
              <a:t>trên</a:t>
            </a:r>
            <a:r>
              <a:rPr lang="en-US" sz="2800" dirty="0"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</a:rPr>
              <a:t>giấy</a:t>
            </a:r>
            <a:r>
              <a:rPr lang="en-US" sz="2800" dirty="0">
                <a:latin typeface="Times New Roman" panose="02020603050405020304" pitchFamily="18" charset="0"/>
              </a:rPr>
              <a:t>.</a:t>
            </a:r>
          </a:p>
          <a:p>
            <a:pPr algn="ctr"/>
            <a:r>
              <a:rPr lang="en-US" sz="2800" dirty="0">
                <a:latin typeface="Times New Roman" panose="02020603050405020304" pitchFamily="18" charset="0"/>
              </a:rPr>
              <a:t> -</a:t>
            </a:r>
            <a:r>
              <a:rPr lang="en-US" sz="2800" dirty="0" err="1">
                <a:latin typeface="Times New Roman" panose="02020603050405020304" pitchFamily="18" charset="0"/>
              </a:rPr>
              <a:t>Tưởng</a:t>
            </a:r>
            <a:r>
              <a:rPr lang="en-US" sz="2800" dirty="0"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</a:rPr>
              <a:t>tượng</a:t>
            </a:r>
            <a:r>
              <a:rPr lang="en-US" sz="2800" dirty="0"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</a:rPr>
              <a:t>và</a:t>
            </a:r>
            <a:r>
              <a:rPr lang="en-US" sz="2800" dirty="0"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</a:rPr>
              <a:t>vẽ</a:t>
            </a:r>
            <a:r>
              <a:rPr lang="en-US" sz="2800" dirty="0"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</a:rPr>
              <a:t>dáng</a:t>
            </a:r>
            <a:r>
              <a:rPr lang="en-US" sz="2800" dirty="0"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</a:rPr>
              <a:t>người</a:t>
            </a:r>
            <a:r>
              <a:rPr lang="en-US" sz="2800" dirty="0"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</a:rPr>
              <a:t>từ</a:t>
            </a:r>
            <a:r>
              <a:rPr lang="en-US" sz="2800" dirty="0"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</a:rPr>
              <a:t>các</a:t>
            </a:r>
            <a:r>
              <a:rPr lang="en-US" sz="2800" dirty="0"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</a:rPr>
              <a:t>hình</a:t>
            </a:r>
            <a:r>
              <a:rPr lang="en-US" sz="2800" dirty="0"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</a:rPr>
              <a:t>tròn</a:t>
            </a:r>
            <a:endParaRPr lang="en-US" sz="2800" dirty="0">
              <a:latin typeface="Times New Roman" panose="02020603050405020304" pitchFamily="18" charset="0"/>
            </a:endParaRPr>
          </a:p>
          <a:p>
            <a:pPr algn="ctr"/>
            <a:r>
              <a:rPr lang="en-US" sz="2800" dirty="0">
                <a:latin typeface="Times New Roman" panose="02020603050405020304" pitchFamily="18" charset="0"/>
              </a:rPr>
              <a:t>      -</a:t>
            </a:r>
            <a:r>
              <a:rPr lang="en-US" sz="2800" dirty="0" err="1">
                <a:latin typeface="Times New Roman" panose="02020603050405020304" pitchFamily="18" charset="0"/>
              </a:rPr>
              <a:t>Vẽ</a:t>
            </a:r>
            <a:r>
              <a:rPr lang="en-US" sz="2800" dirty="0"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</a:rPr>
              <a:t>thêm</a:t>
            </a:r>
            <a:r>
              <a:rPr lang="en-US" sz="2800" dirty="0"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</a:rPr>
              <a:t>hình</a:t>
            </a:r>
            <a:r>
              <a:rPr lang="en-US" sz="2800" dirty="0"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</a:rPr>
              <a:t>để</a:t>
            </a:r>
            <a:r>
              <a:rPr lang="en-US" sz="2800" dirty="0"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</a:rPr>
              <a:t>thể</a:t>
            </a:r>
            <a:r>
              <a:rPr lang="en-US" sz="2800" dirty="0"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</a:rPr>
              <a:t>hiện</a:t>
            </a:r>
            <a:r>
              <a:rPr lang="en-US" sz="2800" dirty="0"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</a:rPr>
              <a:t>quang</a:t>
            </a:r>
            <a:r>
              <a:rPr lang="en-US" sz="2800" dirty="0"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</a:rPr>
              <a:t>cảnh</a:t>
            </a:r>
            <a:r>
              <a:rPr lang="en-US" sz="2800" dirty="0"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</a:rPr>
              <a:t>cổng</a:t>
            </a:r>
            <a:r>
              <a:rPr lang="en-US" sz="2800" dirty="0"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</a:rPr>
              <a:t>trường</a:t>
            </a:r>
            <a:r>
              <a:rPr lang="en-US" sz="2800" dirty="0">
                <a:latin typeface="Times New Roman" panose="02020603050405020304" pitchFamily="18" charset="0"/>
              </a:rPr>
              <a:t>.</a:t>
            </a:r>
          </a:p>
          <a:p>
            <a:pPr algn="ctr"/>
            <a:r>
              <a:rPr lang="en-US" sz="2800" dirty="0">
                <a:latin typeface="Times New Roman" panose="02020603050405020304" pitchFamily="18" charset="0"/>
              </a:rPr>
              <a:t>-</a:t>
            </a:r>
          </a:p>
          <a:p>
            <a:pPr algn="ctr"/>
            <a:endParaRPr lang="en-US" sz="2400" b="1" dirty="0">
              <a:latin typeface="Times New Roman" panose="02020603050405020304" pitchFamily="18" charset="0"/>
            </a:endParaRPr>
          </a:p>
          <a:p>
            <a:endParaRPr lang="en-US" sz="2400" b="1" dirty="0">
              <a:latin typeface="Times New Roman" panose="02020603050405020304" pitchFamily="18" charset="0"/>
            </a:endParaRPr>
          </a:p>
          <a:p>
            <a:pPr algn="ctr"/>
            <a:endParaRPr lang="en-US" sz="2400" b="1" dirty="0">
              <a:latin typeface="Times New Roman" panose="02020603050405020304" pitchFamily="18" charset="0"/>
            </a:endParaRPr>
          </a:p>
          <a:p>
            <a:pPr algn="ctr"/>
            <a:endParaRPr lang="en-US" b="1" dirty="0">
              <a:latin typeface="Times New Roman" panose="02020603050405020304" pitchFamily="18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3A7BF380-4786-4706-A2AA-EFF70C6913DA}"/>
              </a:ext>
            </a:extLst>
          </p:cNvPr>
          <p:cNvSpPr txBox="1"/>
          <p:nvPr/>
        </p:nvSpPr>
        <p:spPr>
          <a:xfrm>
            <a:off x="2050471" y="4321973"/>
            <a:ext cx="59193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latin typeface="Times New Roman" panose="02020603050405020304" pitchFamily="18" charset="0"/>
              </a:rPr>
              <a:t>  </a:t>
            </a:r>
            <a:r>
              <a:rPr lang="en-US" sz="2800" b="1" dirty="0">
                <a:latin typeface="Times New Roman" panose="02020603050405020304" pitchFamily="18" charset="0"/>
              </a:rPr>
              <a:t>-</a:t>
            </a:r>
            <a:r>
              <a:rPr lang="en-US" sz="2800" dirty="0" err="1">
                <a:latin typeface="Times New Roman" panose="02020603050405020304" pitchFamily="18" charset="0"/>
              </a:rPr>
              <a:t>Vẽ</a:t>
            </a:r>
            <a:r>
              <a:rPr lang="en-US" sz="2800" dirty="0"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</a:rPr>
              <a:t>màu</a:t>
            </a:r>
            <a:r>
              <a:rPr lang="en-US" sz="2800" dirty="0"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</a:rPr>
              <a:t>và</a:t>
            </a:r>
            <a:r>
              <a:rPr lang="en-US" sz="2800" dirty="0"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</a:rPr>
              <a:t>hoàn</a:t>
            </a:r>
            <a:r>
              <a:rPr lang="en-US" sz="2800" dirty="0"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</a:rPr>
              <a:t>thiện</a:t>
            </a:r>
            <a:r>
              <a:rPr lang="en-US" sz="2800" dirty="0"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</a:rPr>
              <a:t>sản</a:t>
            </a:r>
            <a:r>
              <a:rPr lang="en-US" sz="2800" dirty="0"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</a:rPr>
              <a:t>phẩm</a:t>
            </a:r>
            <a:r>
              <a:rPr lang="en-US" sz="2800" dirty="0">
                <a:latin typeface="Times New Roman" panose="02020603050405020304" pitchFamily="18" charset="0"/>
              </a:rPr>
              <a:t>.</a:t>
            </a:r>
            <a:endParaRPr lang="en-US" sz="2400" dirty="0">
              <a:latin typeface="Times New Roman" panose="02020603050405020304" pitchFamily="18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E1008610-5B86-47B2-80E9-F55148F65C1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34999" y="204090"/>
            <a:ext cx="2197129" cy="18222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150853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FD7D42A7-88BD-4F0A-9B57-AAEACAEB87B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7051964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53061EFF-B1DC-460E-A1C3-011DF1883B14}"/>
              </a:ext>
            </a:extLst>
          </p:cNvPr>
          <p:cNvSpPr txBox="1"/>
          <p:nvPr/>
        </p:nvSpPr>
        <p:spPr>
          <a:xfrm>
            <a:off x="1842655" y="3013501"/>
            <a:ext cx="1004454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>
                <a:latin typeface="Times New Roman" panose="02020603050405020304" pitchFamily="18" charset="0"/>
              </a:rPr>
              <a:t>Kết</a:t>
            </a:r>
            <a:r>
              <a:rPr lang="en-US" sz="4000" dirty="0">
                <a:latin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</a:rPr>
              <a:t>hợp</a:t>
            </a:r>
            <a:r>
              <a:rPr lang="en-US" sz="4000" dirty="0">
                <a:latin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</a:rPr>
              <a:t>nhiều</a:t>
            </a:r>
            <a:r>
              <a:rPr lang="en-US" sz="4000" dirty="0">
                <a:latin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</a:rPr>
              <a:t>dáng</a:t>
            </a:r>
            <a:r>
              <a:rPr lang="en-US" sz="4000" dirty="0">
                <a:latin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</a:rPr>
              <a:t>người</a:t>
            </a:r>
            <a:r>
              <a:rPr lang="en-US" sz="4000" dirty="0">
                <a:latin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</a:rPr>
              <a:t>và</a:t>
            </a:r>
            <a:r>
              <a:rPr lang="en-US" sz="4000" dirty="0">
                <a:latin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</a:rPr>
              <a:t>cảnh</a:t>
            </a:r>
            <a:r>
              <a:rPr lang="en-US" sz="4000" dirty="0">
                <a:latin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</a:rPr>
              <a:t>vật</a:t>
            </a:r>
            <a:r>
              <a:rPr lang="en-US" sz="4000" dirty="0">
                <a:latin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</a:rPr>
              <a:t>có</a:t>
            </a:r>
            <a:r>
              <a:rPr lang="en-US" sz="4000" dirty="0">
                <a:latin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</a:rPr>
              <a:t>thể</a:t>
            </a:r>
            <a:r>
              <a:rPr lang="en-US" sz="4000" dirty="0">
                <a:latin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</a:rPr>
              <a:t>diễn</a:t>
            </a:r>
            <a:r>
              <a:rPr lang="en-US" sz="4000" dirty="0">
                <a:latin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</a:rPr>
              <a:t>tả</a:t>
            </a:r>
            <a:r>
              <a:rPr lang="en-US" sz="4000" dirty="0">
                <a:latin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</a:rPr>
              <a:t>được</a:t>
            </a:r>
            <a:r>
              <a:rPr lang="en-US" sz="4000" dirty="0">
                <a:latin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</a:rPr>
              <a:t>sự</a:t>
            </a:r>
            <a:r>
              <a:rPr lang="en-US" sz="4000" dirty="0">
                <a:latin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</a:rPr>
              <a:t>nhộn</a:t>
            </a:r>
            <a:r>
              <a:rPr lang="en-US" sz="4000" dirty="0">
                <a:latin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</a:rPr>
              <a:t>nhịp</a:t>
            </a:r>
            <a:r>
              <a:rPr lang="en-US" sz="4000" dirty="0">
                <a:latin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</a:rPr>
              <a:t>trong</a:t>
            </a:r>
            <a:r>
              <a:rPr lang="en-US" sz="4000" dirty="0">
                <a:latin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</a:rPr>
              <a:t>sản</a:t>
            </a:r>
            <a:r>
              <a:rPr lang="en-US" sz="4000" dirty="0">
                <a:latin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</a:rPr>
              <a:t>phẩm</a:t>
            </a:r>
            <a:r>
              <a:rPr lang="en-US" sz="4000" dirty="0">
                <a:latin typeface="Times New Roman" panose="02020603050405020304" pitchFamily="18" charset="0"/>
              </a:rPr>
              <a:t>.</a:t>
            </a:r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xmlns="" id="{1B6EE705-D437-4CFF-B3E9-0A548779D879}"/>
              </a:ext>
            </a:extLst>
          </p:cNvPr>
          <p:cNvSpPr/>
          <p:nvPr/>
        </p:nvSpPr>
        <p:spPr>
          <a:xfrm>
            <a:off x="914400" y="568036"/>
            <a:ext cx="2937164" cy="1122219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7CE453D2-C34A-412B-95CD-0BEEF6AAF0C0}"/>
              </a:ext>
            </a:extLst>
          </p:cNvPr>
          <p:cNvSpPr txBox="1"/>
          <p:nvPr/>
        </p:nvSpPr>
        <p:spPr>
          <a:xfrm>
            <a:off x="1059872" y="744424"/>
            <a:ext cx="319347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GHI NHỚ</a:t>
            </a:r>
          </a:p>
        </p:txBody>
      </p:sp>
    </p:spTree>
    <p:extLst>
      <p:ext uri="{BB962C8B-B14F-4D97-AF65-F5344CB8AC3E}">
        <p14:creationId xmlns:p14="http://schemas.microsoft.com/office/powerpoint/2010/main" val="33273660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FD7D42A7-88BD-4F0A-9B57-AAEACAEB87B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10836"/>
            <a:ext cx="12192000" cy="7051964"/>
          </a:xfrm>
          <a:prstGeom prst="rect">
            <a:avLst/>
          </a:prstGeom>
        </p:spPr>
      </p:pic>
      <p:sp>
        <p:nvSpPr>
          <p:cNvPr id="5" name="Cloud 4">
            <a:extLst>
              <a:ext uri="{FF2B5EF4-FFF2-40B4-BE49-F238E27FC236}">
                <a16:creationId xmlns:a16="http://schemas.microsoft.com/office/drawing/2014/main" xmlns="" id="{EAFD9CFF-BDF1-4479-AB40-C8A93FD76C9D}"/>
              </a:ext>
            </a:extLst>
          </p:cNvPr>
          <p:cNvSpPr/>
          <p:nvPr/>
        </p:nvSpPr>
        <p:spPr>
          <a:xfrm>
            <a:off x="2813630" y="59657"/>
            <a:ext cx="8783781" cy="1403370"/>
          </a:xfrm>
          <a:prstGeom prst="cloud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cap="none" spc="0" dirty="0">
                <a:ln/>
                <a:solidFill>
                  <a:srgbClr val="002060"/>
                </a:solidFill>
                <a:effectLst/>
                <a:latin typeface="Times New Roman" panose="02020603050405020304" pitchFamily="18" charset="0"/>
              </a:rPr>
              <a:t>BÀI THAM KHẢO</a:t>
            </a:r>
          </a:p>
        </p:txBody>
      </p:sp>
      <p:sp>
        <p:nvSpPr>
          <p:cNvPr id="10" name="Rectangle: Single Corner Rounded 9">
            <a:extLst>
              <a:ext uri="{FF2B5EF4-FFF2-40B4-BE49-F238E27FC236}">
                <a16:creationId xmlns:a16="http://schemas.microsoft.com/office/drawing/2014/main" xmlns="" id="{057A2912-5170-4F31-81FB-EC726285E5D4}"/>
              </a:ext>
            </a:extLst>
          </p:cNvPr>
          <p:cNvSpPr/>
          <p:nvPr/>
        </p:nvSpPr>
        <p:spPr>
          <a:xfrm>
            <a:off x="1133128" y="1856510"/>
            <a:ext cx="10239666" cy="5182936"/>
          </a:xfrm>
          <a:prstGeom prst="round1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xmlns="" id="{37DCB122-7139-4628-80C5-F316DC513F77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17" t="3277" r="5828" b="5803"/>
          <a:stretch/>
        </p:blipFill>
        <p:spPr>
          <a:xfrm>
            <a:off x="1795384" y="2032576"/>
            <a:ext cx="3616037" cy="249381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xmlns="" id="{DBA78BA1-9F5F-497B-B366-E55D561A519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2961" y="1984086"/>
            <a:ext cx="3789842" cy="2542308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xmlns="" id="{55BBDF07-FF7F-4A1D-A8EE-7CB33EC1832C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9467" y="4746564"/>
            <a:ext cx="3048648" cy="211143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xmlns="" id="{5D8CD594-C2A8-4335-BB6A-50314703F22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3556" y="4782815"/>
            <a:ext cx="3499405" cy="2111436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20CCB4C9-1636-4A20-8BDF-6314A8C8190B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3128" y="34244"/>
            <a:ext cx="2197129" cy="18222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981365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494</TotalTime>
  <Words>484</Words>
  <Application>Microsoft Office PowerPoint</Application>
  <PresentationFormat>Widescreen</PresentationFormat>
  <Paragraphs>52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8" baseType="lpstr">
      <vt:lpstr>Arial</vt:lpstr>
      <vt:lpstr>Calibri</vt:lpstr>
      <vt:lpstr>Calibri Light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AutoBVT</dc:creator>
  <cp:lastModifiedBy>Admin</cp:lastModifiedBy>
  <cp:revision>46</cp:revision>
  <dcterms:created xsi:type="dcterms:W3CDTF">2021-10-24T01:35:39Z</dcterms:created>
  <dcterms:modified xsi:type="dcterms:W3CDTF">2021-11-23T09:17:12Z</dcterms:modified>
</cp:coreProperties>
</file>