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11" r:id="rId2"/>
    <p:sldId id="415" r:id="rId3"/>
    <p:sldId id="317" r:id="rId4"/>
    <p:sldId id="417" r:id="rId5"/>
    <p:sldId id="418" r:id="rId6"/>
    <p:sldId id="420" r:id="rId7"/>
    <p:sldId id="421" r:id="rId8"/>
    <p:sldId id="321" r:id="rId9"/>
    <p:sldId id="422" r:id="rId10"/>
    <p:sldId id="404" r:id="rId11"/>
    <p:sldId id="406" r:id="rId12"/>
    <p:sldId id="405" r:id="rId13"/>
    <p:sldId id="398" r:id="rId14"/>
    <p:sldId id="413" r:id="rId15"/>
    <p:sldId id="326" r:id="rId16"/>
    <p:sldId id="412" r:id="rId17"/>
    <p:sldId id="410" r:id="rId18"/>
  </p:sldIdLst>
  <p:sldSz cx="12192000" cy="6858000"/>
  <p:notesSz cx="6858000" cy="9144000"/>
  <p:custDataLst>
    <p:tags r:id="rId20"/>
  </p:custData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ÌA" id="{C41E965D-1BB0-6E42-80C1-B0CE61D34D0F}">
          <p14:sldIdLst>
            <p14:sldId id="411"/>
            <p14:sldId id="415"/>
            <p14:sldId id="317"/>
            <p14:sldId id="417"/>
            <p14:sldId id="418"/>
            <p14:sldId id="420"/>
            <p14:sldId id="421"/>
            <p14:sldId id="321"/>
            <p14:sldId id="422"/>
            <p14:sldId id="404"/>
            <p14:sldId id="406"/>
            <p14:sldId id="405"/>
            <p14:sldId id="398"/>
            <p14:sldId id="413"/>
            <p14:sldId id="326"/>
            <p14:sldId id="412"/>
            <p14:sldId id="4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mPhuong" initials="n" lastIdx="1" clrIdx="0">
    <p:extLst>
      <p:ext uri="{19B8F6BF-5375-455C-9EA6-DF929625EA0E}">
        <p15:presenceInfo xmlns:p15="http://schemas.microsoft.com/office/powerpoint/2012/main" userId="ngm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41A"/>
    <a:srgbClr val="12231D"/>
    <a:srgbClr val="B24A3B"/>
    <a:srgbClr val="101519"/>
    <a:srgbClr val="273E32"/>
    <a:srgbClr val="0D141A"/>
    <a:srgbClr val="1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 autoAdjust="0"/>
    <p:restoredTop sz="94291" autoAdjust="0"/>
  </p:normalViewPr>
  <p:slideViewPr>
    <p:cSldViewPr snapToGrid="0" snapToObjects="1">
      <p:cViewPr varScale="1">
        <p:scale>
          <a:sx n="84" d="100"/>
          <a:sy n="84" d="100"/>
        </p:scale>
        <p:origin x="8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11/23/2021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975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913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623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897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182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29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020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582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321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660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2289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962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13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11/23/2021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4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svg"/><Relationship Id="rId12" Type="http://schemas.openxmlformats.org/officeDocument/2006/relationships/image" Target="../media/image13.jpe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jpeg"/><Relationship Id="rId1" Type="http://schemas.openxmlformats.org/officeDocument/2006/relationships/tags" Target="../tags/tag2.xml"/><Relationship Id="rId11" Type="http://schemas.openxmlformats.org/officeDocument/2006/relationships/image" Target="../media/image12.jpeg"/><Relationship Id="rId15" Type="http://schemas.openxmlformats.org/officeDocument/2006/relationships/image" Target="../media/image15.jpeg"/><Relationship Id="rId10" Type="http://schemas.openxmlformats.org/officeDocument/2006/relationships/image" Target="../media/image11.jpeg"/><Relationship Id="rId4" Type="http://schemas.openxmlformats.org/officeDocument/2006/relationships/image" Target="../media/image9.png"/><Relationship Id="rId9" Type="http://schemas.openxmlformats.org/officeDocument/2006/relationships/image" Target="../media/image19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 khung hình với chú thỏ ngày lễ Phục sinh | Thư viện stock vector đẹp  miễn phí">
            <a:extLst>
              <a:ext uri="{FF2B5EF4-FFF2-40B4-BE49-F238E27FC236}">
                <a16:creationId xmlns="" xmlns:a16="http://schemas.microsoft.com/office/drawing/2014/main" id="{A0EDEF55-ED3A-45A5-BF55-045203A3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1">
            <a:extLst>
              <a:ext uri="{FF2B5EF4-FFF2-40B4-BE49-F238E27FC236}">
                <a16:creationId xmlns="" xmlns:a16="http://schemas.microsoft.com/office/drawing/2014/main" id="{614AA80E-9F95-4D6D-B0ED-64E8DF1F2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283" y="773572"/>
            <a:ext cx="6665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F181CC1-2BDB-42B3-90ED-CA4D6D8E4F2C}"/>
              </a:ext>
            </a:extLst>
          </p:cNvPr>
          <p:cNvSpPr/>
          <p:nvPr/>
        </p:nvSpPr>
        <p:spPr>
          <a:xfrm>
            <a:off x="2729905" y="1259833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84C29DE2-6A40-49B6-AE4F-0AF325812560}"/>
              </a:ext>
            </a:extLst>
          </p:cNvPr>
          <p:cNvSpPr/>
          <p:nvPr/>
        </p:nvSpPr>
        <p:spPr>
          <a:xfrm>
            <a:off x="1193725" y="2059663"/>
            <a:ext cx="69910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6: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bốn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mùa</a:t>
            </a:r>
            <a:endParaRPr lang="vi-VN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1: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bằng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đất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endParaRPr lang="vi-VN" sz="3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4" descr="Banana Fruits GIF - Banana Fruits - Descubre &amp;amp; Comparte GIFs">
            <a:extLst>
              <a:ext uri="{FF2B5EF4-FFF2-40B4-BE49-F238E27FC236}">
                <a16:creationId xmlns="" xmlns:a16="http://schemas.microsoft.com/office/drawing/2014/main" id="{9F1A262A-B3FE-41C8-A162-A23555E21C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86" y="3233345"/>
            <a:ext cx="3228460" cy="1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315">
        <p14:doors dir="vert"/>
      </p:transition>
    </mc:Choice>
    <mc:Fallback xmlns="">
      <p:transition spd="slow" advTm="133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AC593B2-018C-481B-B717-B162B15C36E0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8000" b="1" spc="-150">
              <a:latin typeface="Raleway" panose="020B05030301010600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F2AEA4-557A-4218-9D4E-13B1F7DDD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B0D52D1-80A5-4260-9572-C36CE6B58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5" y="1389184"/>
            <a:ext cx="5445174" cy="407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31A999C-45C0-4297-83CC-841E9C776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444" y="1450730"/>
            <a:ext cx="5280881" cy="3956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0944782"/>
      </p:ext>
    </p:extLst>
  </p:cSld>
  <p:clrMapOvr>
    <a:masterClrMapping/>
  </p:clrMapOvr>
  <p:transition spd="slow" advTm="2587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=""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35352DDB-544E-40AB-9BE0-ADC10123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854" y="1633242"/>
            <a:ext cx="5181758" cy="388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C78DDB7C-37D6-4BBE-961B-D79AFC30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330" y="1633242"/>
            <a:ext cx="5181758" cy="388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4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39">
        <p15:prstTrans prst="peelOff"/>
      </p:transition>
    </mc:Choice>
    <mc:Fallback xmlns="">
      <p:transition spd="slow" advTm="22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=""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89E5FB6-7CAF-4C64-95A6-DCA21C40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688" y="1216068"/>
            <a:ext cx="6945598" cy="5203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6546334"/>
      </p:ext>
    </p:extLst>
  </p:cSld>
  <p:clrMapOvr>
    <a:masterClrMapping/>
  </p:clrMapOvr>
  <p:transition spd="slow" advTm="3144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=""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1" y="-6800"/>
            <a:ext cx="12234181" cy="68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="" xmlns:a16="http://schemas.microsoft.com/office/drawing/2014/main" id="{205EDC8A-E1EA-45D1-8A4B-EE5AF7E8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883" y="1484531"/>
            <a:ext cx="8581292" cy="40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theo ý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GB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p:transition spd="slow" advTm="31179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mẫu khung ảnh đẹp cho Photoshop">
            <a:extLst>
              <a:ext uri="{FF2B5EF4-FFF2-40B4-BE49-F238E27FC236}">
                <a16:creationId xmlns="" xmlns:a16="http://schemas.microsoft.com/office/drawing/2014/main" id="{D1C971B6-D7EB-4320-966C-6B6DC96F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63C60E02-99D1-4958-99DE-5D98A585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1" y="1197779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ĐÁNH GIÁ</a:t>
            </a:r>
          </a:p>
        </p:txBody>
      </p:sp>
      <p:sp>
        <p:nvSpPr>
          <p:cNvPr id="5" name="矩形 3">
            <a:extLst>
              <a:ext uri="{FF2B5EF4-FFF2-40B4-BE49-F238E27FC236}">
                <a16:creationId xmlns="" xmlns:a16="http://schemas.microsoft.com/office/drawing/2014/main" id="{1AF7693D-2CE8-4E45-A5B3-A490180E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0" y="1476019"/>
            <a:ext cx="7239001" cy="15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3958E304-A919-4E19-B06E-F681A7AE4152}"/>
              </a:ext>
            </a:extLst>
          </p:cNvPr>
          <p:cNvSpPr txBox="1"/>
          <p:nvPr/>
        </p:nvSpPr>
        <p:spPr>
          <a:xfrm>
            <a:off x="2940148" y="3305908"/>
            <a:ext cx="701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Tên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 err="1">
                <a:solidFill>
                  <a:srgbClr val="002060"/>
                </a:solidFill>
              </a:rPr>
              <a:t>Cách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tạo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Em </a:t>
            </a:r>
            <a:r>
              <a:rPr lang="vi-VN" sz="2400" b="1" i="1" dirty="0" err="1">
                <a:solidFill>
                  <a:srgbClr val="002060"/>
                </a:solidFill>
              </a:rPr>
              <a:t>thích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nào</a:t>
            </a:r>
            <a:r>
              <a:rPr lang="vi-VN" sz="2400" b="1" i="1" dirty="0">
                <a:solidFill>
                  <a:srgbClr val="002060"/>
                </a:solidFill>
              </a:rPr>
              <a:t>?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đó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hình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gì</a:t>
            </a:r>
            <a:r>
              <a:rPr lang="vi-VN" sz="2400" b="1" i="1" dirty="0">
                <a:solidFill>
                  <a:srgbClr val="002060"/>
                </a:solidFill>
              </a:rPr>
              <a:t>?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="" xmlns:a16="http://schemas.microsoft.com/office/drawing/2014/main" id="{6C565F2D-A451-43DD-8DF1-ADCC564A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84">
        <p15:prstTrans prst="peelOff"/>
      </p:transition>
    </mc:Choice>
    <mc:Fallback xmlns="">
      <p:transition spd="slow" advTm="19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66450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=""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" y="28625"/>
            <a:ext cx="3420943" cy="6858000"/>
          </a:xfrm>
          <a:prstGeom prst="rect">
            <a:avLst/>
          </a:prstGeom>
        </p:spPr>
      </p:pic>
      <p:sp>
        <p:nvSpPr>
          <p:cNvPr id="116" name="Rectangle 10">
            <a:extLst>
              <a:ext uri="{FF2B5EF4-FFF2-40B4-BE49-F238E27FC236}">
                <a16:creationId xmlns="" xmlns:a16="http://schemas.microsoft.com/office/drawing/2014/main" id="{2471CFDE-CBE7-4B0A-8F67-9A220036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433" y="750668"/>
            <a:ext cx="5584859" cy="6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  <a:endParaRPr lang="en-GB" alt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9" descr="8b0fccb2e21d61b25266c16d7d822443">
            <a:extLst>
              <a:ext uri="{FF2B5EF4-FFF2-40B4-BE49-F238E27FC236}">
                <a16:creationId xmlns="" xmlns:a16="http://schemas.microsoft.com/office/drawing/2014/main" id="{C5C01ECD-2B67-486B-AEEE-97D69676D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10126052" y="181309"/>
            <a:ext cx="1871296" cy="1174098"/>
          </a:xfrm>
          <a:prstGeom prst="rect">
            <a:avLst/>
          </a:prstGeom>
        </p:spPr>
      </p:pic>
      <p:sp>
        <p:nvSpPr>
          <p:cNvPr id="9" name="矩形 3">
            <a:extLst>
              <a:ext uri="{FF2B5EF4-FFF2-40B4-BE49-F238E27FC236}">
                <a16:creationId xmlns="" xmlns:a16="http://schemas.microsoft.com/office/drawing/2014/main" id="{CCAC6D39-A823-4B88-9840-CF4553B9A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0" y="2615501"/>
            <a:ext cx="8615721" cy="202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trang 29 quan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Khơi xa”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điêu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alt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757">
        <p15:prstTrans prst="peelOff"/>
      </p:transition>
    </mc:Choice>
    <mc:Fallback xmlns="">
      <p:transition spd="slow" advTm="127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hình đẹp và độc đáo | Photoshop, Khung ảnh, Khung">
            <a:extLst>
              <a:ext uri="{FF2B5EF4-FFF2-40B4-BE49-F238E27FC236}">
                <a16:creationId xmlns="" xmlns:a16="http://schemas.microsoft.com/office/drawing/2014/main" id="{0C85CB18-9796-46FC-977E-6292888B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7174">
            <a:extLst>
              <a:ext uri="{FF2B5EF4-FFF2-40B4-BE49-F238E27FC236}">
                <a16:creationId xmlns="" xmlns:a16="http://schemas.microsoft.com/office/drawing/2014/main" id="{5EE05B02-6B95-4D9A-B378-FC5A86753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222" y="2589533"/>
            <a:ext cx="8206111" cy="177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文本框 7174">
            <a:extLst>
              <a:ext uri="{FF2B5EF4-FFF2-40B4-BE49-F238E27FC236}">
                <a16:creationId xmlns="" xmlns:a16="http://schemas.microsoft.com/office/drawing/2014/main" id="{B4AC32CE-2D85-4E71-A9E7-EA174D4C8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318" y="1485237"/>
            <a:ext cx="21669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43970"/>
      </p:ext>
    </p:extLst>
  </p:cSld>
  <p:clrMapOvr>
    <a:masterClrMapping/>
  </p:clrMapOvr>
  <p:transition spd="slow" advTm="11852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Ổ SUNG HÌNH THỨC TUYỂN SINH TRẺ NĂM HỌC 2021-2022">
            <a:extLst>
              <a:ext uri="{FF2B5EF4-FFF2-40B4-BE49-F238E27FC236}">
                <a16:creationId xmlns="" xmlns:a16="http://schemas.microsoft.com/office/drawing/2014/main" id="{80A5826E-E27D-4774-9DA6-8C68DF1A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3">
            <a:extLst>
              <a:ext uri="{FF2B5EF4-FFF2-40B4-BE49-F238E27FC236}">
                <a16:creationId xmlns="" xmlns:a16="http://schemas.microsoft.com/office/drawing/2014/main" id="{DBE60985-A3C5-4FBB-961A-864D68A8166A}"/>
              </a:ext>
            </a:extLst>
          </p:cNvPr>
          <p:cNvSpPr/>
          <p:nvPr/>
        </p:nvSpPr>
        <p:spPr>
          <a:xfrm rot="21087034">
            <a:off x="3006237" y="2487511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12">
        <p:circle/>
      </p:transition>
    </mc:Choice>
    <mc:Fallback xmlns="">
      <p:transition spd="slow" advTm="421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2 Rainbow ideas | rainbow, powerpoint background design, school border">
            <a:extLst>
              <a:ext uri="{FF2B5EF4-FFF2-40B4-BE49-F238E27FC236}">
                <a16:creationId xmlns="" xmlns:a16="http://schemas.microsoft.com/office/drawing/2014/main" id="{4C25D772-71FC-4F55-B4D8-9E3F3C30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52D4F999-2DB0-4D3C-BA56-2AD5133BC1C0}"/>
              </a:ext>
            </a:extLst>
          </p:cNvPr>
          <p:cNvSpPr txBox="1"/>
          <p:nvPr/>
        </p:nvSpPr>
        <p:spPr>
          <a:xfrm>
            <a:off x="5544876" y="1340861"/>
            <a:ext cx="447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CHUẨN BỊ ĐỒ DÙNG</a:t>
            </a:r>
            <a:endParaRPr lang="en-GB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 descr="Đất nặn thái 10 màu và 6 màu | Bột nặn | DoChoiShop.Com">
            <a:extLst>
              <a:ext uri="{FF2B5EF4-FFF2-40B4-BE49-F238E27FC236}">
                <a16:creationId xmlns="" xmlns:a16="http://schemas.microsoft.com/office/drawing/2014/main" id="{C79F4A54-DEE3-49FA-BE89-82D4EB62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3574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gỗ học sinh tiểu học 3477">
            <a:extLst>
              <a:ext uri="{FF2B5EF4-FFF2-40B4-BE49-F238E27FC236}">
                <a16:creationId xmlns="" xmlns:a16="http://schemas.microsoft.com/office/drawing/2014/main" id="{5F20D944-FA2B-4941-9515-7F8E10FB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24047" r="3883" b="26129"/>
          <a:stretch/>
        </p:blipFill>
        <p:spPr bwMode="auto">
          <a:xfrm>
            <a:off x="7167563" y="2248692"/>
            <a:ext cx="371099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tăm bông ráy tai -Tenpack- ống nhựa cho cây ráy tai - que nhựa ráy tai">
            <a:extLst>
              <a:ext uri="{FF2B5EF4-FFF2-40B4-BE49-F238E27FC236}">
                <a16:creationId xmlns="" xmlns:a16="http://schemas.microsoft.com/office/drawing/2014/main" id="{9EDDC69C-7C8E-4B0F-BCB5-94AFB06B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9" y="450056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431">
        <p:circle/>
      </p:transition>
    </mc:Choice>
    <mc:Fallback xmlns="">
      <p:transition spd="slow" advTm="1343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3E3A8B-95A1-4C26-BE00-6E541D9F7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BC2D335-9FC4-4D8E-BB68-5AD08F0B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5" y="792354"/>
            <a:ext cx="1011140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điêu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="" xmlns:a16="http://schemas.microsoft.com/office/drawing/2014/main" id="{1F2BC0E5-67FC-417A-8A5B-D32C015DF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033">
        <p14:prism/>
      </p:transition>
    </mc:Choice>
    <mc:Fallback xmlns="">
      <p:transition spd="slow" advTm="28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=""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67000" y="-2714272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=""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5928FFD4-FA0C-4475-818D-A86C968AF0D1}"/>
              </a:ext>
            </a:extLst>
          </p:cNvPr>
          <p:cNvSpPr/>
          <p:nvPr/>
        </p:nvSpPr>
        <p:spPr>
          <a:xfrm>
            <a:off x="1220185" y="795656"/>
            <a:ext cx="4575927" cy="4253484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8" descr="Trái Dưa Hấu">
            <a:extLst>
              <a:ext uri="{FF2B5EF4-FFF2-40B4-BE49-F238E27FC236}">
                <a16:creationId xmlns="" xmlns:a16="http://schemas.microsoft.com/office/drawing/2014/main" id="{BE67F2F5-761B-4F24-B528-1F5E6653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67" y="1592140"/>
            <a:ext cx="1501307" cy="13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=""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8" y="3031160"/>
            <a:ext cx="1284212" cy="12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=""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0" y="3498287"/>
            <a:ext cx="805140" cy="8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=""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37" y="3170944"/>
            <a:ext cx="1074306" cy="1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Hình Bầu dục 30">
            <a:extLst>
              <a:ext uri="{FF2B5EF4-FFF2-40B4-BE49-F238E27FC236}">
                <a16:creationId xmlns="" xmlns:a16="http://schemas.microsoft.com/office/drawing/2014/main" id="{4A25DDCC-6F2D-4843-A083-6F6015CEE670}"/>
              </a:ext>
            </a:extLst>
          </p:cNvPr>
          <p:cNvSpPr/>
          <p:nvPr/>
        </p:nvSpPr>
        <p:spPr>
          <a:xfrm>
            <a:off x="5733948" y="315552"/>
            <a:ext cx="3308452" cy="2960912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2" descr="Quả dứa - Nông sản Bắc Sơn">
            <a:extLst>
              <a:ext uri="{FF2B5EF4-FFF2-40B4-BE49-F238E27FC236}">
                <a16:creationId xmlns=""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67" y="1095396"/>
            <a:ext cx="1456528" cy="15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ình Bầu dục 33">
            <a:extLst>
              <a:ext uri="{FF2B5EF4-FFF2-40B4-BE49-F238E27FC236}">
                <a16:creationId xmlns="" xmlns:a16="http://schemas.microsoft.com/office/drawing/2014/main" id="{D6926869-E3F1-4427-B03C-66485E226302}"/>
              </a:ext>
            </a:extLst>
          </p:cNvPr>
          <p:cNvSpPr/>
          <p:nvPr/>
        </p:nvSpPr>
        <p:spPr>
          <a:xfrm>
            <a:off x="8399225" y="1897794"/>
            <a:ext cx="3748987" cy="3407143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4">
            <a:extLst>
              <a:ext uri="{FF2B5EF4-FFF2-40B4-BE49-F238E27FC236}">
                <a16:creationId xmlns=""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8875">
            <a:off x="10143740" y="3079132"/>
            <a:ext cx="1648734" cy="1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MẪU VẼ THẠCH CAO - HÌNH KHỐI, ĐẦU TƯỢNG">
            <a:extLst>
              <a:ext uri="{FF2B5EF4-FFF2-40B4-BE49-F238E27FC236}">
                <a16:creationId xmlns="" xmlns:a16="http://schemas.microsoft.com/office/drawing/2014/main" id="{EFC405FD-6A69-445C-AB26-5A9D09197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2486705" y="5208194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ách Tính Thể Tích Hình Trụ Và Những Câu Hỏi Liên Quan">
            <a:extLst>
              <a:ext uri="{FF2B5EF4-FFF2-40B4-BE49-F238E27FC236}">
                <a16:creationId xmlns="" xmlns:a16="http://schemas.microsoft.com/office/drawing/2014/main" id="{60E4DFD9-2B74-494B-BF75-34C267B95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8648977" y="5304937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ướng dẫn vẽ khối cầu Phần 1 | Vẽ Từng Nét Nhỏ">
            <a:extLst>
              <a:ext uri="{FF2B5EF4-FFF2-40B4-BE49-F238E27FC236}">
                <a16:creationId xmlns="" xmlns:a16="http://schemas.microsoft.com/office/drawing/2014/main" id="{20730352-D84E-4ABC-ACFE-B2D3FB336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5863339" y="5291160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="" xmlns:a16="http://schemas.microsoft.com/office/drawing/2014/main" id="{6AEBA87D-FF2B-47D2-AFAA-3A70ABA643F1}"/>
              </a:ext>
            </a:extLst>
          </p:cNvPr>
          <p:cNvSpPr/>
          <p:nvPr/>
        </p:nvSpPr>
        <p:spPr>
          <a:xfrm>
            <a:off x="954134" y="194100"/>
            <a:ext cx="2840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1. </a:t>
            </a:r>
            <a:r>
              <a:rPr lang="en-US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KHÁM PHÁ</a:t>
            </a:r>
            <a:endParaRPr lang="x-none" sz="3600" b="1" spc="-150" dirty="0">
              <a:solidFill>
                <a:srgbClr val="C00000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F00FDD6-8A31-4E97-9480-000E96F86899}"/>
              </a:ext>
            </a:extLst>
          </p:cNvPr>
          <p:cNvSpPr txBox="1"/>
          <p:nvPr/>
        </p:nvSpPr>
        <p:spPr>
          <a:xfrm>
            <a:off x="9049579" y="315552"/>
            <a:ext cx="2895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b="1" dirty="0">
                <a:solidFill>
                  <a:srgbClr val="002060"/>
                </a:solidFill>
              </a:rPr>
              <a:t>Đây </a:t>
            </a:r>
            <a:r>
              <a:rPr lang="vi-VN" b="1" dirty="0" err="1">
                <a:solidFill>
                  <a:srgbClr val="002060"/>
                </a:solidFill>
              </a:rPr>
              <a:t>là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những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vi-VN" b="1" dirty="0" err="1">
                <a:solidFill>
                  <a:srgbClr val="002060"/>
                </a:solidFill>
              </a:rPr>
              <a:t>Những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?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F4A5DDDA-AD2A-4E8C-92EB-33AB9E788A5B}"/>
              </a:ext>
            </a:extLst>
          </p:cNvPr>
          <p:cNvSpPr txBox="1"/>
          <p:nvPr/>
        </p:nvSpPr>
        <p:spPr>
          <a:xfrm>
            <a:off x="5796112" y="3429000"/>
            <a:ext cx="256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dày</a:t>
            </a:r>
            <a:r>
              <a:rPr lang="vi-VN" b="1" dirty="0">
                <a:solidFill>
                  <a:srgbClr val="002060"/>
                </a:solidFill>
              </a:rPr>
              <a:t> hay </a:t>
            </a:r>
            <a:r>
              <a:rPr lang="vi-VN" b="1" dirty="0" err="1">
                <a:solidFill>
                  <a:srgbClr val="002060"/>
                </a:solidFill>
              </a:rPr>
              <a:t>mỏng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r>
              <a:rPr lang="vi-VN" b="1" dirty="0">
                <a:solidFill>
                  <a:srgbClr val="002060"/>
                </a:solidFill>
              </a:rPr>
              <a:t>4. Em </a:t>
            </a:r>
            <a:r>
              <a:rPr lang="vi-VN" b="1" dirty="0" err="1">
                <a:solidFill>
                  <a:srgbClr val="002060"/>
                </a:solidFill>
              </a:rPr>
              <a:t>có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cảm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 khi </a:t>
            </a:r>
            <a:r>
              <a:rPr lang="vi-VN" b="1" dirty="0" err="1">
                <a:solidFill>
                  <a:srgbClr val="002060"/>
                </a:solidFill>
              </a:rPr>
              <a:t>cầm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?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053">
        <p:circle/>
      </p:transition>
    </mc:Choice>
    <mc:Fallback xmlns="">
      <p:transition spd="slow" advTm="3205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=""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23212" y="-2667205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=""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5928FFD4-FA0C-4475-818D-A86C968AF0D1}"/>
              </a:ext>
            </a:extLst>
          </p:cNvPr>
          <p:cNvSpPr/>
          <p:nvPr/>
        </p:nvSpPr>
        <p:spPr>
          <a:xfrm>
            <a:off x="1220185" y="795656"/>
            <a:ext cx="4575927" cy="4253484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14" descr="Hướng dẫn vẽ khối cầu Phần 1 | Vẽ Từng Nét Nhỏ">
            <a:extLst>
              <a:ext uri="{FF2B5EF4-FFF2-40B4-BE49-F238E27FC236}">
                <a16:creationId xmlns="" xmlns:a16="http://schemas.microsoft.com/office/drawing/2014/main" id="{80E6380A-B9FB-4DFC-87EB-C7E20A96D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2004474" y="1581535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Trái Dưa Hấu">
            <a:extLst>
              <a:ext uri="{FF2B5EF4-FFF2-40B4-BE49-F238E27FC236}">
                <a16:creationId xmlns="" xmlns:a16="http://schemas.microsoft.com/office/drawing/2014/main" id="{BE67F2F5-761B-4F24-B528-1F5E6653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67" y="1592140"/>
            <a:ext cx="1501307" cy="13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=""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8" y="3031160"/>
            <a:ext cx="1284212" cy="12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=""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0" y="3498287"/>
            <a:ext cx="805140" cy="8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=""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37" y="3170944"/>
            <a:ext cx="1074306" cy="1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Hình Bầu dục 30">
            <a:extLst>
              <a:ext uri="{FF2B5EF4-FFF2-40B4-BE49-F238E27FC236}">
                <a16:creationId xmlns="" xmlns:a16="http://schemas.microsoft.com/office/drawing/2014/main" id="{4A25DDCC-6F2D-4843-A083-6F6015CEE670}"/>
              </a:ext>
            </a:extLst>
          </p:cNvPr>
          <p:cNvSpPr/>
          <p:nvPr/>
        </p:nvSpPr>
        <p:spPr>
          <a:xfrm>
            <a:off x="5733948" y="315552"/>
            <a:ext cx="3308452" cy="2960912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18" descr="Cách Tính Thể Tích Hình Trụ Và Những Câu Hỏi Liên Quan">
            <a:extLst>
              <a:ext uri="{FF2B5EF4-FFF2-40B4-BE49-F238E27FC236}">
                <a16:creationId xmlns="" xmlns:a16="http://schemas.microsoft.com/office/drawing/2014/main" id="{EBECA2C5-84E3-49A4-B196-B2935D96C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6036698" y="1103543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uả dứa - Nông sản Bắc Sơn">
            <a:extLst>
              <a:ext uri="{FF2B5EF4-FFF2-40B4-BE49-F238E27FC236}">
                <a16:creationId xmlns=""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67" y="1095396"/>
            <a:ext cx="1456528" cy="15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ình Bầu dục 33">
            <a:extLst>
              <a:ext uri="{FF2B5EF4-FFF2-40B4-BE49-F238E27FC236}">
                <a16:creationId xmlns="" xmlns:a16="http://schemas.microsoft.com/office/drawing/2014/main" id="{D6926869-E3F1-4427-B03C-66485E226302}"/>
              </a:ext>
            </a:extLst>
          </p:cNvPr>
          <p:cNvSpPr/>
          <p:nvPr/>
        </p:nvSpPr>
        <p:spPr>
          <a:xfrm>
            <a:off x="8399225" y="1897794"/>
            <a:ext cx="3748987" cy="3407143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16" descr="MẪU VẼ THẠCH CAO - HÌNH KHỐI, ĐẦU TƯỢNG">
            <a:extLst>
              <a:ext uri="{FF2B5EF4-FFF2-40B4-BE49-F238E27FC236}">
                <a16:creationId xmlns="" xmlns:a16="http://schemas.microsoft.com/office/drawing/2014/main" id="{80C08CD4-054D-48C7-80B0-59670F358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8724600" y="2936527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=""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8875">
            <a:off x="10143740" y="3079132"/>
            <a:ext cx="1648734" cy="1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MẪU VẼ THẠCH CAO - HÌNH KHỐI, ĐẦU TƯỢNG">
            <a:extLst>
              <a:ext uri="{FF2B5EF4-FFF2-40B4-BE49-F238E27FC236}">
                <a16:creationId xmlns="" xmlns:a16="http://schemas.microsoft.com/office/drawing/2014/main" id="{EFC405FD-6A69-445C-AB26-5A9D09197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2601304" y="5161426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ách Tính Thể Tích Hình Trụ Và Những Câu Hỏi Liên Quan">
            <a:extLst>
              <a:ext uri="{FF2B5EF4-FFF2-40B4-BE49-F238E27FC236}">
                <a16:creationId xmlns="" xmlns:a16="http://schemas.microsoft.com/office/drawing/2014/main" id="{60E4DFD9-2B74-494B-BF75-34C267B95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9216327" y="5284548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ướng dẫn vẽ khối cầu Phần 1 | Vẽ Từng Nét Nhỏ">
            <a:extLst>
              <a:ext uri="{FF2B5EF4-FFF2-40B4-BE49-F238E27FC236}">
                <a16:creationId xmlns="" xmlns:a16="http://schemas.microsoft.com/office/drawing/2014/main" id="{20730352-D84E-4ABC-ACFE-B2D3FB336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6036698" y="5327359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0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7870">
        <p:circle/>
      </p:transition>
    </mc:Choice>
    <mc:Fallback xmlns="">
      <p:transition spd="slow" advTm="578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98576C4-F1A7-4B65-9EE0-D6EA991C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736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– KĨ NĂNG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8F7AC29-CC63-482D-8656-24F459157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7" t="20052" r="48856" b="47989"/>
          <a:stretch/>
        </p:blipFill>
        <p:spPr>
          <a:xfrm>
            <a:off x="1998496" y="1406769"/>
            <a:ext cx="2897275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E1274768-3DE0-4345-8D2A-F072B86C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80" t="33267" r="2757" b="37391"/>
          <a:stretch/>
        </p:blipFill>
        <p:spPr>
          <a:xfrm>
            <a:off x="5196051" y="1406769"/>
            <a:ext cx="3251199" cy="2779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1214C2CE-0A32-4569-91AE-50F23388B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2" t="67904" r="45853" b="6349"/>
          <a:stretch/>
        </p:blipFill>
        <p:spPr>
          <a:xfrm>
            <a:off x="8747530" y="1406769"/>
            <a:ext cx="3251198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9A41C8CD-C997-44B3-B321-B554208E2858}"/>
              </a:ext>
            </a:extLst>
          </p:cNvPr>
          <p:cNvSpPr txBox="1"/>
          <p:nvPr/>
        </p:nvSpPr>
        <p:spPr>
          <a:xfrm>
            <a:off x="2236763" y="4515729"/>
            <a:ext cx="265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Lăn </a:t>
            </a:r>
            <a:r>
              <a:rPr lang="vi-VN" b="1" dirty="0" err="1">
                <a:solidFill>
                  <a:srgbClr val="002060"/>
                </a:solidFill>
              </a:rPr>
              <a:t>đất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2683C887-6A6E-44F9-84E0-199EE31BD124}"/>
              </a:ext>
            </a:extLst>
          </p:cNvPr>
          <p:cNvSpPr txBox="1"/>
          <p:nvPr/>
        </p:nvSpPr>
        <p:spPr>
          <a:xfrm>
            <a:off x="5264555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Ấn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CEC84713-A080-4F67-9E56-658561647F34}"/>
              </a:ext>
            </a:extLst>
          </p:cNvPr>
          <p:cNvSpPr txBox="1"/>
          <p:nvPr/>
        </p:nvSpPr>
        <p:spPr>
          <a:xfrm>
            <a:off x="8747530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Lăn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0A25450-A2EA-42F3-BC24-DC5EA2B4262F}"/>
              </a:ext>
            </a:extLst>
          </p:cNvPr>
          <p:cNvSpPr txBox="1"/>
          <p:nvPr/>
        </p:nvSpPr>
        <p:spPr>
          <a:xfrm>
            <a:off x="3910819" y="5824025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khác</a:t>
            </a:r>
            <a:r>
              <a:rPr lang="vi-VN" b="1" dirty="0">
                <a:solidFill>
                  <a:srgbClr val="002060"/>
                </a:solidFill>
              </a:rPr>
              <a:t> nhau ở </a:t>
            </a:r>
            <a:r>
              <a:rPr lang="vi-VN" b="1" dirty="0" err="1">
                <a:solidFill>
                  <a:srgbClr val="002060"/>
                </a:solidFill>
              </a:rPr>
              <a:t>điểm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bộ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phận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của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cây?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802">
        <p:circle/>
      </p:transition>
    </mc:Choice>
    <mc:Fallback xmlns="">
      <p:transition spd="slow" advTm="4380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EE27FF39-0630-4229-B6A8-A370C3A99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2" t="11282" r="44809" b="68732"/>
          <a:stretch/>
        </p:blipFill>
        <p:spPr>
          <a:xfrm>
            <a:off x="2264898" y="1966298"/>
            <a:ext cx="286981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="" xmlns:a16="http://schemas.microsoft.com/office/drawing/2014/main" id="{7314550C-7005-4D86-8969-D668391D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015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TRÁI CÂY YÊU THÍCH TỪ CÁC KHỐI ĐÃ NẶN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600AFE55-0312-4C09-B12A-9683FA4B9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80" t="33025" r="13168" b="42564"/>
          <a:stretch/>
        </p:blipFill>
        <p:spPr>
          <a:xfrm>
            <a:off x="5802456" y="1941053"/>
            <a:ext cx="268082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1DBE56F3-3EEA-417C-A253-24BFBBF2E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8" t="50000" r="58297" b="29231"/>
          <a:stretch/>
        </p:blipFill>
        <p:spPr>
          <a:xfrm>
            <a:off x="9015082" y="1941054"/>
            <a:ext cx="2680820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0924A70-D260-4ADE-AF03-99B3728A099C}"/>
              </a:ext>
            </a:extLst>
          </p:cNvPr>
          <p:cNvSpPr txBox="1"/>
          <p:nvPr/>
        </p:nvSpPr>
        <p:spPr>
          <a:xfrm>
            <a:off x="2391508" y="4557932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</a:t>
            </a:r>
            <a:r>
              <a:rPr lang="vi-VN" b="1" dirty="0" err="1">
                <a:solidFill>
                  <a:srgbClr val="002060"/>
                </a:solidFill>
              </a:rPr>
              <a:t>Tạo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từ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r>
              <a:rPr lang="vi-VN" b="1" dirty="0">
                <a:solidFill>
                  <a:srgbClr val="002060"/>
                </a:solidFill>
              </a:rPr>
              <a:t>…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8DBE41D-D3A7-4898-86A2-351A8F186D86}"/>
              </a:ext>
            </a:extLst>
          </p:cNvPr>
          <p:cNvSpPr txBox="1"/>
          <p:nvPr/>
        </p:nvSpPr>
        <p:spPr>
          <a:xfrm>
            <a:off x="5695072" y="4527450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Ghép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67DF8168-CDB8-4D88-A84B-8A01F2432F40}"/>
              </a:ext>
            </a:extLst>
          </p:cNvPr>
          <p:cNvSpPr txBox="1"/>
          <p:nvPr/>
        </p:nvSpPr>
        <p:spPr>
          <a:xfrm>
            <a:off x="8998636" y="4581375"/>
            <a:ext cx="286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Trang </a:t>
            </a:r>
            <a:r>
              <a:rPr lang="vi-VN" b="1" dirty="0" err="1">
                <a:solidFill>
                  <a:srgbClr val="002060"/>
                </a:solidFill>
              </a:rPr>
              <a:t>trí</a:t>
            </a:r>
            <a:r>
              <a:rPr lang="vi-VN" b="1" dirty="0">
                <a:solidFill>
                  <a:srgbClr val="002060"/>
                </a:solidFill>
              </a:rPr>
              <a:t> cho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259">
        <p:circle/>
      </p:transition>
    </mc:Choice>
    <mc:Fallback xmlns="">
      <p:transition spd="slow" advTm="1925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71689" y="-266217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=""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6DD6E4D-99C4-4E65-8335-B58480223FCA}"/>
              </a:ext>
            </a:extLst>
          </p:cNvPr>
          <p:cNvSpPr/>
          <p:nvPr/>
        </p:nvSpPr>
        <p:spPr>
          <a:xfrm>
            <a:off x="1072007" y="178981"/>
            <a:ext cx="427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Sản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phẩm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tham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khảo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:</a:t>
            </a:r>
            <a:endParaRPr lang="x-none" sz="3600" b="1" spc="-150" dirty="0">
              <a:solidFill>
                <a:schemeClr val="tx2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pic>
        <p:nvPicPr>
          <p:cNvPr id="1026" name="Picture 2" descr="Cách nặn đất sét">
            <a:extLst>
              <a:ext uri="{FF2B5EF4-FFF2-40B4-BE49-F238E27FC236}">
                <a16:creationId xmlns="" xmlns:a16="http://schemas.microsoft.com/office/drawing/2014/main" id="{0596F039-BF98-44F7-B079-EA8F42A58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r="19279"/>
          <a:stretch/>
        </p:blipFill>
        <p:spPr bwMode="auto">
          <a:xfrm>
            <a:off x="1588087" y="757981"/>
            <a:ext cx="3251042" cy="28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ặn quả dâu | Mầm non Chim Én">
            <a:extLst>
              <a:ext uri="{FF2B5EF4-FFF2-40B4-BE49-F238E27FC236}">
                <a16:creationId xmlns="" xmlns:a16="http://schemas.microsoft.com/office/drawing/2014/main" id="{9FD1BFAC-AD63-4854-AA62-788C328D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51" y="341683"/>
            <a:ext cx="3251042" cy="30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ạt động tạo hình: Nặn quả táo">
            <a:extLst>
              <a:ext uri="{FF2B5EF4-FFF2-40B4-BE49-F238E27FC236}">
                <a16:creationId xmlns="" xmlns:a16="http://schemas.microsoft.com/office/drawing/2014/main" id="{F8077281-23D9-41E2-8564-4BF5F0B32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0612"/>
          <a:stretch/>
        </p:blipFill>
        <p:spPr bwMode="auto">
          <a:xfrm>
            <a:off x="4414698" y="3146133"/>
            <a:ext cx="4548393" cy="31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3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016">
        <p15:prstTrans prst="peelOff"/>
      </p:transition>
    </mc:Choice>
    <mc:Fallback xmlns="">
      <p:transition spd="slow" advTm="110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67000" y="-2655877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=""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EA9FCCA-C611-46DE-9AB6-81D346BDF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34" y="1636434"/>
            <a:ext cx="5077716" cy="3804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5B2F7B28-3AD4-44DD-9D9D-0B3AEDE96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52" y="1636434"/>
            <a:ext cx="4814845" cy="3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42">
        <p15:prstTrans prst="peelOff"/>
      </p:transition>
    </mc:Choice>
    <mc:Fallback xmlns="">
      <p:transition spd="slow" advTm="2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1182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3.7|1.8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487</Words>
  <Application>Microsoft Office PowerPoint</Application>
  <PresentationFormat>Widescreen</PresentationFormat>
  <Paragraphs>60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Raleway</vt:lpstr>
      <vt:lpstr>Roboto</vt:lpstr>
      <vt:lpstr>Roboto 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Admin</cp:lastModifiedBy>
  <cp:revision>241</cp:revision>
  <dcterms:created xsi:type="dcterms:W3CDTF">2020-12-19T18:59:10Z</dcterms:created>
  <dcterms:modified xsi:type="dcterms:W3CDTF">2021-11-23T09:00:03Z</dcterms:modified>
</cp:coreProperties>
</file>