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  <p:sldMasterId id="2147483684" r:id="rId3"/>
    <p:sldMasterId id="2147483702" r:id="rId4"/>
    <p:sldMasterId id="2147483708" r:id="rId5"/>
    <p:sldMasterId id="2147483733" r:id="rId6"/>
    <p:sldMasterId id="2147483745" r:id="rId7"/>
    <p:sldMasterId id="2147483775" r:id="rId8"/>
    <p:sldMasterId id="2147483777" r:id="rId9"/>
    <p:sldMasterId id="2147483789" r:id="rId10"/>
  </p:sldMasterIdLst>
  <p:notesMasterIdLst>
    <p:notesMasterId r:id="rId38"/>
  </p:notesMasterIdLst>
  <p:sldIdLst>
    <p:sldId id="2007577423" r:id="rId11"/>
    <p:sldId id="286" r:id="rId12"/>
    <p:sldId id="2007577424" r:id="rId13"/>
    <p:sldId id="325" r:id="rId14"/>
    <p:sldId id="326" r:id="rId15"/>
    <p:sldId id="327" r:id="rId16"/>
    <p:sldId id="322" r:id="rId17"/>
    <p:sldId id="257" r:id="rId18"/>
    <p:sldId id="323" r:id="rId19"/>
    <p:sldId id="258" r:id="rId20"/>
    <p:sldId id="2007577426" r:id="rId21"/>
    <p:sldId id="324" r:id="rId22"/>
    <p:sldId id="328" r:id="rId23"/>
    <p:sldId id="329" r:id="rId24"/>
    <p:sldId id="330" r:id="rId25"/>
    <p:sldId id="11088422" r:id="rId26"/>
    <p:sldId id="2007577414" r:id="rId27"/>
    <p:sldId id="2007577425" r:id="rId28"/>
    <p:sldId id="2007577417" r:id="rId29"/>
    <p:sldId id="342" r:id="rId30"/>
    <p:sldId id="2007577418" r:id="rId31"/>
    <p:sldId id="2007577419" r:id="rId32"/>
    <p:sldId id="2007577420" r:id="rId33"/>
    <p:sldId id="2007577421" r:id="rId34"/>
    <p:sldId id="285" r:id="rId35"/>
    <p:sldId id="2007577422" r:id="rId36"/>
    <p:sldId id="295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等线" panose="020B0604020202020204" charset="-122"/>
      <p:regular r:id="rId45"/>
      <p:bold r:id="rId46"/>
    </p:embeddedFont>
    <p:embeddedFont>
      <p:font typeface="A2.Jovis-Doanvandai-San" panose="020B0604020202020204" charset="0"/>
      <p:regular r:id="rId47"/>
    </p:embeddedFont>
    <p:embeddedFont>
      <p:font typeface="等线 Light" panose="020B0604020202020204" charset="-122"/>
      <p:regular r:id="rId48"/>
    </p:embeddedFont>
    <p:embeddedFont>
      <p:font typeface="宋体" panose="02010600030101010101" pitchFamily="2" charset="-122"/>
      <p:regular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02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.fntdata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0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4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691C5-2D26-48F6-BA0F-A1A4CABC57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40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02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232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3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8109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0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9227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7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2021/11/8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03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5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01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8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9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37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3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32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9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89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389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372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607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612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0D669B5-480E-4D8D-8479-F3F9E6798BC0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88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360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59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250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754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482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88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274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32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214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132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1617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2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5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36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7200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2021/11/8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2176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5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4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C1E07-84B6-41A9-B325-3F72C570F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94B088-657D-40A2-BD30-715F65B0D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03AAD-4EB6-40CF-928C-3752CFAC8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E3AA0C-B846-41E1-882B-16BE0C7E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550EA-394E-461C-808F-87CDC091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C1E8F0-106E-4DE4-B924-6CC8B8EA1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AB9B8-5747-4FF6-9C39-F6F10EFA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BD29EB-79DA-4CB7-9FB5-3A3DA6B9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0D5FDB-89A2-4D4F-8ECC-EA7D6EC6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BF6D4-6E17-4F10-B573-A76770DB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BC7CA-6007-489F-90A9-56815CE13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800938-B444-47F2-85A7-5DC23616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3FCDC6-2D72-485D-B073-2CDEE12D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EFCB3-B03A-49D4-ADD5-EFFACB6B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2CF3F-052C-4ADE-9ED2-AB6C5EC8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9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7BB41-E080-4C64-A219-D3A242BD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09A40-B6CB-48C4-AFC6-5877CA0CA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4C6C54-0D57-4BAD-807A-4C95531F8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254034-E553-4D9C-871F-69F1B49F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BEF7B4-6837-4E9F-AD77-2ECBB596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4C6185-137E-45D1-ABFA-710D27246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571E9-0106-4DA5-804A-0524B536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A17387-FC21-4CC4-B162-B87215FE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1A0D35-0C13-4602-B0A2-08EF95A69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A59437-75D5-4692-B85C-D0FA558D83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6591B4-7A19-4C61-96EB-E8B9EC7FC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D4F447-E177-482F-943C-0D2CF1CF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75399D7-843C-4AF7-8D4C-919C485B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D892FE-7186-4104-B267-0C256D29B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ADA6A-A402-449A-9925-8A85E723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7894453-4B35-4EDF-811F-973C8FC8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37A8C8-DF51-4359-A8C9-53D96AB5B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ACFBFF-5D83-4CA3-9CFB-F97DD3856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6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026046-56AB-4F62-ACFB-3C35B339E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BBCEDF1-3B47-4BC0-B1DE-0A160E02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AD81A4-D684-45F3-A96D-9DE8C77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D2E28F-7357-4534-93CD-F5683B5B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DF6F1E-7EA7-434A-A9B5-7CEFDE8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9E060-AC07-49A6-927F-6DF8E30D2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2E33F-9DCC-448A-A840-748ED0B7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49719D-CC3E-4377-AE5F-A5C6933F5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469D6E-0C7C-47C3-BC4B-E728CA99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30EBD-F074-47A0-8B50-CAE1DDC9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B30015-0D8C-4650-930F-78D7D176F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DD5858-C336-40BA-9E07-154D6A998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BC01F4-E046-4F01-B624-EEA4B844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B366A4-B923-44FF-8D75-827BABE7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683A12-354E-40D9-B504-CCDF538E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B776C-EAD5-4B3B-A16A-7EC9BB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7CB175F-627B-4A79-8336-85CD63490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6CEDF8-DDB9-453D-A373-7A7FA6D5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62F9F2-F0D9-4E3D-ADB0-D54A0CA7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7F940D-5749-43D0-AC5E-0D071FD2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C52F7A-5D28-40EB-8A2F-83B261587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999BA0-0FE5-42EB-B70C-770A16870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FD94D-3EFB-4C48-B998-321390E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DAE7F7-EB75-4708-85F6-F6D692B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F176F8-DB23-41B3-8621-639CD1F8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64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361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4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60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18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0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15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73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9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5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7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0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3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1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2990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901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79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112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2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526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87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753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1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063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63"/>
              <a:endParaRPr lang="zh-CN" alt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063"/>
                <a:endParaRPr lang="zh-CN" altLang="en-US" sz="1799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063"/>
              <a:endParaRPr lang="zh-CN" altLang="en-US" sz="1799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62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41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06273A-06FF-4A30-B083-A664F942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D61FE9-92B1-4C48-ACCC-1176D55C2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94BD26-EE96-42DD-8348-605D6D270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B97A67C0-9009-4E96-AE50-45E7A5D329A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2021/11/8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E9BD1-68C5-41DE-B9FA-ACF815C80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8541D0-F690-4801-9FE9-2C4B959FB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EE59C6E3-4225-446A-92E0-E2ECB5A49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9" r:id="rId2"/>
    <p:sldLayoutId id="2147483773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74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2021/11/8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3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jpe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slide" Target="slide8.xml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slide" Target="slide8.xml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slide" Target="slide8.xml"/><Relationship Id="rId10" Type="http://schemas.openxmlformats.org/officeDocument/2006/relationships/image" Target="../media/image50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8.png"/><Relationship Id="rId7" Type="http://schemas.openxmlformats.org/officeDocument/2006/relationships/image" Target="../media/image5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8.png"/><Relationship Id="rId7" Type="http://schemas.openxmlformats.org/officeDocument/2006/relationships/image" Target="../media/image5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7.gi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28.png"/><Relationship Id="rId7" Type="http://schemas.openxmlformats.org/officeDocument/2006/relationships/image" Target="../media/image6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7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28.png"/><Relationship Id="rId7" Type="http://schemas.openxmlformats.org/officeDocument/2006/relationships/image" Target="../media/image7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0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8.png"/><Relationship Id="rId7" Type="http://schemas.openxmlformats.org/officeDocument/2006/relationships/image" Target="../media/image4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fif"/><Relationship Id="rId11" Type="http://schemas.openxmlformats.org/officeDocument/2006/relationships/image" Target="../media/image45.jpg"/><Relationship Id="rId5" Type="http://schemas.openxmlformats.org/officeDocument/2006/relationships/image" Target="../media/image30.png"/><Relationship Id="rId10" Type="http://schemas.openxmlformats.org/officeDocument/2006/relationships/image" Target="../media/image44.jpg"/><Relationship Id="rId4" Type="http://schemas.openxmlformats.org/officeDocument/2006/relationships/image" Target="../media/image29.png"/><Relationship Id="rId9" Type="http://schemas.openxmlformats.org/officeDocument/2006/relationships/image" Target="../media/image4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938527" y="0"/>
            <a:ext cx="811936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 defTabSz="457200"/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PHÒNG GIÁO DỤC ĐÀO TẠO QUẬN LONG BIÊN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E1372-EB8A-49CC-A6C9-B94BB8595D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703" y="5946227"/>
            <a:ext cx="714382" cy="71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2891-6122-4AA7-9B1D-FDAFB1C4E1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85" y="5946227"/>
            <a:ext cx="873240" cy="91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6B0597-2BD7-4106-AE4C-3E769D5493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78" y="5946227"/>
            <a:ext cx="854800" cy="818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0147B1-55C5-484A-9A07-ABA670CAC9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" y="5481079"/>
            <a:ext cx="823202" cy="617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E0F84F-0348-44E6-85C2-B90E03FBAD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4" y="136420"/>
            <a:ext cx="1451791" cy="1495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D74D3A-A68F-4A61-9D71-81E3FC6990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99" y="884124"/>
            <a:ext cx="1698556" cy="16985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1EFF5E-292B-44DC-92D4-800CF2B47E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628" y="1857664"/>
            <a:ext cx="10431160" cy="293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970"/>
            <a:ext cx="2495473" cy="35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non mặc sức đầy vơi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ngày vẫn có những người tặng 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(L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cái gì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8948" y="2510138"/>
            <a:ext cx="3661358" cy="43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5136065" y="2906480"/>
            <a:ext cx="4601018" cy="3586308"/>
            <a:chOff x="5136065" y="2906480"/>
            <a:chExt cx="4601018" cy="358630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5B04B5C-C650-46A9-B657-2E0C88AB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43" y="3330131"/>
              <a:ext cx="3461400" cy="24768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811396" y="5718276"/>
              <a:ext cx="28696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73892" y="3670300"/>
            <a:ext cx="221810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181204" y="564608"/>
            <a:ext cx="8964878" cy="185291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iệng tròn chỉ uống nước thôi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xong chủ khách kề môi áp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(L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cái gì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)?</a:t>
            </a:r>
          </a:p>
        </p:txBody>
      </p:sp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755129" y="2314690"/>
            <a:ext cx="3986367" cy="473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CCC5D-706E-4E9D-92A2-B572B4EF931D}"/>
              </a:ext>
            </a:extLst>
          </p:cNvPr>
          <p:cNvGrpSpPr/>
          <p:nvPr/>
        </p:nvGrpSpPr>
        <p:grpSpPr>
          <a:xfrm>
            <a:off x="5131705" y="3000920"/>
            <a:ext cx="4601018" cy="3586308"/>
            <a:chOff x="5131705" y="3000920"/>
            <a:chExt cx="4601018" cy="35863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5617E1-3B4E-4209-B771-5D64E958C2A7}"/>
                </a:ext>
              </a:extLst>
            </p:cNvPr>
            <p:cNvGrpSpPr/>
            <p:nvPr/>
          </p:nvGrpSpPr>
          <p:grpSpPr>
            <a:xfrm>
              <a:off x="5131705" y="3000920"/>
              <a:ext cx="4601018" cy="3586308"/>
              <a:chOff x="5131705" y="3000920"/>
              <a:chExt cx="4601018" cy="358630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9A04C41-C12B-4474-BCD3-95E387E0F5CC}"/>
                  </a:ext>
                </a:extLst>
              </p:cNvPr>
              <p:cNvSpPr/>
              <p:nvPr/>
            </p:nvSpPr>
            <p:spPr>
              <a:xfrm>
                <a:off x="5131705" y="3000920"/>
                <a:ext cx="4601018" cy="358630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D45E2A-98F6-495E-BBF2-DE2F738EA460}"/>
                  </a:ext>
                </a:extLst>
              </p:cNvPr>
              <p:cNvSpPr/>
              <p:nvPr/>
            </p:nvSpPr>
            <p:spPr>
              <a:xfrm>
                <a:off x="5958072" y="5603976"/>
                <a:ext cx="257634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FDBDAB-595D-4B49-89C1-4B29E8622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95" y="3175766"/>
              <a:ext cx="2325060" cy="2325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3802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28300" y="4467054"/>
            <a:ext cx="1663700" cy="239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ED1C14C-69E9-4D44-A964-CC25B12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72321" y="3429000"/>
            <a:ext cx="2926438" cy="347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087BD8-834F-4529-8CA5-A6441E7E8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70706" y="7239000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CCC5D-706E-4E9D-92A2-B572B4EF931D}"/>
              </a:ext>
            </a:extLst>
          </p:cNvPr>
          <p:cNvGrpSpPr/>
          <p:nvPr/>
        </p:nvGrpSpPr>
        <p:grpSpPr>
          <a:xfrm>
            <a:off x="6453544" y="1066652"/>
            <a:ext cx="4601018" cy="3586308"/>
            <a:chOff x="5131705" y="3000920"/>
            <a:chExt cx="4601018" cy="35863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5617E1-3B4E-4209-B771-5D64E958C2A7}"/>
                </a:ext>
              </a:extLst>
            </p:cNvPr>
            <p:cNvGrpSpPr/>
            <p:nvPr/>
          </p:nvGrpSpPr>
          <p:grpSpPr>
            <a:xfrm>
              <a:off x="5131705" y="3000920"/>
              <a:ext cx="4601018" cy="3586308"/>
              <a:chOff x="5131705" y="3000920"/>
              <a:chExt cx="4601018" cy="3586308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09A04C41-C12B-4474-BCD3-95E387E0F5CC}"/>
                  </a:ext>
                </a:extLst>
              </p:cNvPr>
              <p:cNvSpPr/>
              <p:nvPr/>
            </p:nvSpPr>
            <p:spPr>
              <a:xfrm>
                <a:off x="5131705" y="3000920"/>
                <a:ext cx="4601018" cy="358630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ED45E2A-98F6-495E-BBF2-DE2F738EA460}"/>
                  </a:ext>
                </a:extLst>
              </p:cNvPr>
              <p:cNvSpPr/>
              <p:nvPr/>
            </p:nvSpPr>
            <p:spPr>
              <a:xfrm>
                <a:off x="5958072" y="5603976"/>
                <a:ext cx="257634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cốc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FDBDAB-595D-4B49-89C1-4B29E8622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95" y="3175766"/>
              <a:ext cx="2325060" cy="23250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5617E1-3B4E-4209-B771-5D64E958C2A7}"/>
              </a:ext>
            </a:extLst>
          </p:cNvPr>
          <p:cNvGrpSpPr/>
          <p:nvPr/>
        </p:nvGrpSpPr>
        <p:grpSpPr>
          <a:xfrm>
            <a:off x="1704773" y="1066652"/>
            <a:ext cx="4601018" cy="3586308"/>
            <a:chOff x="5136065" y="2906480"/>
            <a:chExt cx="4601018" cy="3586308"/>
          </a:xfrm>
        </p:grpSpPr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09A04C41-C12B-4474-BCD3-95E387E0F5CC}"/>
                </a:ext>
              </a:extLst>
            </p:cNvPr>
            <p:cNvSpPr/>
            <p:nvPr/>
          </p:nvSpPr>
          <p:spPr>
            <a:xfrm>
              <a:off x="5136065" y="2906480"/>
              <a:ext cx="4601018" cy="358630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5B04B5C-C650-46A9-B657-2E0C88ABE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643" y="3330131"/>
              <a:ext cx="3461400" cy="24768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D45E2A-98F6-495E-BBF2-DE2F738EA460}"/>
                </a:ext>
              </a:extLst>
            </p:cNvPr>
            <p:cNvSpPr/>
            <p:nvPr/>
          </p:nvSpPr>
          <p:spPr>
            <a:xfrm>
              <a:off x="5811396" y="5718276"/>
              <a:ext cx="28696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>
                <a:defRPr/>
              </a:pP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0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80551" y="498746"/>
            <a:ext cx="2430898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1.Tìm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hiểu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09E7D-363C-4547-BCD1-1B377D7A15BE}"/>
              </a:ext>
            </a:extLst>
          </p:cNvPr>
          <p:cNvSpPr txBox="1"/>
          <p:nvPr/>
        </p:nvSpPr>
        <p:spPr>
          <a:xfrm>
            <a:off x="1770822" y="1509357"/>
            <a:ext cx="839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2.Jovis-Doanvandai-San"/>
              </a:rPr>
              <a:t>Em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hãy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cùng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quan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sát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các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hình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ảnh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sau</a:t>
            </a:r>
            <a:r>
              <a:rPr lang="en-US" sz="3200" dirty="0">
                <a:latin typeface="A2.Jovis-Doanvandai-San"/>
              </a:rPr>
              <a:t> </a:t>
            </a:r>
            <a:r>
              <a:rPr lang="en-US" sz="3200" dirty="0" err="1">
                <a:latin typeface="A2.Jovis-Doanvandai-San"/>
              </a:rPr>
              <a:t>đây</a:t>
            </a:r>
            <a:r>
              <a:rPr lang="en-US" sz="3200" dirty="0">
                <a:latin typeface="A2.Jovis-Doanvandai-San"/>
              </a:rPr>
              <a:t> </a:t>
            </a:r>
          </a:p>
        </p:txBody>
      </p:sp>
      <p:pic>
        <p:nvPicPr>
          <p:cNvPr id="14" name="Picture 13" descr="A picture containing indoor, fabric&#10;&#10;Description automatically generated">
            <a:extLst>
              <a:ext uri="{FF2B5EF4-FFF2-40B4-BE49-F238E27FC236}">
                <a16:creationId xmlns:a16="http://schemas.microsoft.com/office/drawing/2014/main" id="{2DEA0274-FCD7-4B50-81E8-A2FA7511E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4" y="2452679"/>
            <a:ext cx="3476625" cy="3476625"/>
          </a:xfrm>
          <a:prstGeom prst="rect">
            <a:avLst/>
          </a:prstGeom>
        </p:spPr>
      </p:pic>
      <p:pic>
        <p:nvPicPr>
          <p:cNvPr id="17" name="Picture 1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1E7B96B-96A3-43C4-A31B-6809D4FE9D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34" y="2505617"/>
            <a:ext cx="3476625" cy="3476625"/>
          </a:xfrm>
          <a:prstGeom prst="rect">
            <a:avLst/>
          </a:prstGeom>
        </p:spPr>
      </p:pic>
      <p:pic>
        <p:nvPicPr>
          <p:cNvPr id="18" name="Picture 17" descr="A picture containing wall, indoor, brown, doll&#10;&#10;Description automatically generated">
            <a:extLst>
              <a:ext uri="{FF2B5EF4-FFF2-40B4-BE49-F238E27FC236}">
                <a16:creationId xmlns:a16="http://schemas.microsoft.com/office/drawing/2014/main" id="{809E474B-ECD8-4045-8C79-39B296134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84" y="2505617"/>
            <a:ext cx="3208482" cy="3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675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80551" y="498746"/>
            <a:ext cx="2430898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1.Tìm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hiểu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09E7D-363C-4547-BCD1-1B377D7A15BE}"/>
              </a:ext>
            </a:extLst>
          </p:cNvPr>
          <p:cNvSpPr txBox="1"/>
          <p:nvPr/>
        </p:nvSpPr>
        <p:spPr>
          <a:xfrm>
            <a:off x="1770822" y="1509357"/>
            <a:ext cx="839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</a:p>
        </p:txBody>
      </p:sp>
      <p:pic>
        <p:nvPicPr>
          <p:cNvPr id="16" name="Picture 15" descr="A picture containing indoor, plant, colorful&#10;&#10;Description automatically generated">
            <a:extLst>
              <a:ext uri="{FF2B5EF4-FFF2-40B4-BE49-F238E27FC236}">
                <a16:creationId xmlns:a16="http://schemas.microsoft.com/office/drawing/2014/main" id="{D754C919-0CBF-4CE2-94A1-07FE85157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2844048"/>
            <a:ext cx="4064000" cy="304800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F6CCDC-3A39-46F8-9AC6-2B16B1A22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10" y="2478140"/>
            <a:ext cx="2768296" cy="3588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0EC5E-F3B0-499D-A535-8D020D191F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13" y="2320904"/>
            <a:ext cx="2768297" cy="40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660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80551" y="498746"/>
            <a:ext cx="2430898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1.Tìm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hiểu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09E7D-363C-4547-BCD1-1B377D7A15BE}"/>
              </a:ext>
            </a:extLst>
          </p:cNvPr>
          <p:cNvSpPr txBox="1"/>
          <p:nvPr/>
        </p:nvSpPr>
        <p:spPr>
          <a:xfrm>
            <a:off x="1770822" y="1509357"/>
            <a:ext cx="8396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28FB41-8C88-4EEC-8005-55FAD853F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22" y="2198721"/>
            <a:ext cx="3119629" cy="4158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E6DBCD-6098-4032-AE07-08640A59A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86" y="2198721"/>
            <a:ext cx="4479686" cy="42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6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0FA9C70E-2F59-46BC-9D7F-193C4075D9D9}"/>
              </a:ext>
            </a:extLst>
          </p:cNvPr>
          <p:cNvGrpSpPr/>
          <p:nvPr/>
        </p:nvGrpSpPr>
        <p:grpSpPr>
          <a:xfrm>
            <a:off x="1903815" y="689531"/>
            <a:ext cx="8384369" cy="4691717"/>
            <a:chOff x="763164" y="191595"/>
            <a:chExt cx="11257622" cy="6093823"/>
          </a:xfrm>
        </p:grpSpPr>
        <p:sp>
          <p:nvSpPr>
            <p:cNvPr id="3" name="任意多边形 1">
              <a:extLst>
                <a:ext uri="{FF2B5EF4-FFF2-40B4-BE49-F238E27FC236}">
                  <a16:creationId xmlns:a16="http://schemas.microsoft.com/office/drawing/2014/main" id="{0115364F-FFFF-4EE4-98B3-827EBAA8AC71}"/>
                </a:ext>
              </a:extLst>
            </p:cNvPr>
            <p:cNvSpPr/>
            <p:nvPr/>
          </p:nvSpPr>
          <p:spPr>
            <a:xfrm>
              <a:off x="763164" y="191595"/>
              <a:ext cx="11257622" cy="6093823"/>
            </a:xfrm>
            <a:custGeom>
              <a:avLst/>
              <a:gdLst>
                <a:gd name="connsiteX0" fmla="*/ 20393 w 10924228"/>
                <a:gd name="connsiteY0" fmla="*/ 287673 h 6292391"/>
                <a:gd name="connsiteX1" fmla="*/ 1399250 w 10924228"/>
                <a:gd name="connsiteY1" fmla="*/ 737616 h 6292391"/>
                <a:gd name="connsiteX2" fmla="*/ 3286107 w 10924228"/>
                <a:gd name="connsiteY2" fmla="*/ 839216 h 6292391"/>
                <a:gd name="connsiteX3" fmla="*/ 3155479 w 10924228"/>
                <a:gd name="connsiteY3" fmla="*/ 1173044 h 6292391"/>
                <a:gd name="connsiteX4" fmla="*/ 7175936 w 10924228"/>
                <a:gd name="connsiteY4" fmla="*/ 592473 h 6292391"/>
                <a:gd name="connsiteX5" fmla="*/ 10572279 w 10924228"/>
                <a:gd name="connsiteY5" fmla="*/ 897273 h 6292391"/>
                <a:gd name="connsiteX6" fmla="*/ 10630336 w 10924228"/>
                <a:gd name="connsiteY6" fmla="*/ 4177501 h 6292391"/>
                <a:gd name="connsiteX7" fmla="*/ 8917650 w 10924228"/>
                <a:gd name="connsiteY7" fmla="*/ 5904701 h 6292391"/>
                <a:gd name="connsiteX8" fmla="*/ 8714450 w 10924228"/>
                <a:gd name="connsiteY8" fmla="*/ 6194987 h 6292391"/>
                <a:gd name="connsiteX9" fmla="*/ 9483707 w 10924228"/>
                <a:gd name="connsiteY9" fmla="*/ 6267558 h 6292391"/>
                <a:gd name="connsiteX10" fmla="*/ 8757993 w 10924228"/>
                <a:gd name="connsiteY10" fmla="*/ 5803101 h 6292391"/>
                <a:gd name="connsiteX11" fmla="*/ 7016279 w 10924228"/>
                <a:gd name="connsiteY11" fmla="*/ 5367673 h 6292391"/>
                <a:gd name="connsiteX12" fmla="*/ 4142450 w 10924228"/>
                <a:gd name="connsiteY12" fmla="*/ 5716016 h 6292391"/>
                <a:gd name="connsiteX13" fmla="*/ 1791136 w 10924228"/>
                <a:gd name="connsiteY13" fmla="*/ 6006301 h 6292391"/>
                <a:gd name="connsiteX14" fmla="*/ 659022 w 10924228"/>
                <a:gd name="connsiteY14" fmla="*/ 5643444 h 6292391"/>
                <a:gd name="connsiteX15" fmla="*/ 20393 w 10924228"/>
                <a:gd name="connsiteY15" fmla="*/ 287673 h 6292391"/>
                <a:gd name="connsiteX0-1" fmla="*/ 43726 w 10947561"/>
                <a:gd name="connsiteY0-2" fmla="*/ 240660 h 6245378"/>
                <a:gd name="connsiteX1-3" fmla="*/ 1422583 w 10947561"/>
                <a:gd name="connsiteY1-4" fmla="*/ 690603 h 6245378"/>
                <a:gd name="connsiteX2-5" fmla="*/ 3309440 w 10947561"/>
                <a:gd name="connsiteY2-6" fmla="*/ 792203 h 6245378"/>
                <a:gd name="connsiteX3-7" fmla="*/ 3178812 w 10947561"/>
                <a:gd name="connsiteY3-8" fmla="*/ 1126031 h 6245378"/>
                <a:gd name="connsiteX4-9" fmla="*/ 7199269 w 10947561"/>
                <a:gd name="connsiteY4-10" fmla="*/ 545460 h 6245378"/>
                <a:gd name="connsiteX5-11" fmla="*/ 10595612 w 10947561"/>
                <a:gd name="connsiteY5-12" fmla="*/ 850260 h 6245378"/>
                <a:gd name="connsiteX6-13" fmla="*/ 10653669 w 10947561"/>
                <a:gd name="connsiteY6-14" fmla="*/ 4130488 h 6245378"/>
                <a:gd name="connsiteX7-15" fmla="*/ 8940983 w 10947561"/>
                <a:gd name="connsiteY7-16" fmla="*/ 5857688 h 6245378"/>
                <a:gd name="connsiteX8-17" fmla="*/ 8737783 w 10947561"/>
                <a:gd name="connsiteY8-18" fmla="*/ 6147974 h 6245378"/>
                <a:gd name="connsiteX9-19" fmla="*/ 9507040 w 10947561"/>
                <a:gd name="connsiteY9-20" fmla="*/ 6220545 h 6245378"/>
                <a:gd name="connsiteX10-21" fmla="*/ 8781326 w 10947561"/>
                <a:gd name="connsiteY10-22" fmla="*/ 5756088 h 6245378"/>
                <a:gd name="connsiteX11-23" fmla="*/ 7039612 w 10947561"/>
                <a:gd name="connsiteY11-24" fmla="*/ 5320660 h 6245378"/>
                <a:gd name="connsiteX12-25" fmla="*/ 4165783 w 10947561"/>
                <a:gd name="connsiteY12-26" fmla="*/ 5669003 h 6245378"/>
                <a:gd name="connsiteX13-27" fmla="*/ 1814469 w 10947561"/>
                <a:gd name="connsiteY13-28" fmla="*/ 5959288 h 6245378"/>
                <a:gd name="connsiteX14-29" fmla="*/ 479155 w 10947561"/>
                <a:gd name="connsiteY14-30" fmla="*/ 4928774 h 6245378"/>
                <a:gd name="connsiteX15-31" fmla="*/ 43726 w 10947561"/>
                <a:gd name="connsiteY15-32" fmla="*/ 240660 h 6245378"/>
                <a:gd name="connsiteX0-33" fmla="*/ 27566 w 11236201"/>
                <a:gd name="connsiteY0-34" fmla="*/ 293431 h 5964321"/>
                <a:gd name="connsiteX1-35" fmla="*/ 1711223 w 11236201"/>
                <a:gd name="connsiteY1-36" fmla="*/ 409546 h 5964321"/>
                <a:gd name="connsiteX2-37" fmla="*/ 3598080 w 11236201"/>
                <a:gd name="connsiteY2-38" fmla="*/ 511146 h 5964321"/>
                <a:gd name="connsiteX3-39" fmla="*/ 3467452 w 11236201"/>
                <a:gd name="connsiteY3-40" fmla="*/ 844974 h 5964321"/>
                <a:gd name="connsiteX4-41" fmla="*/ 7487909 w 11236201"/>
                <a:gd name="connsiteY4-42" fmla="*/ 264403 h 5964321"/>
                <a:gd name="connsiteX5-43" fmla="*/ 10884252 w 11236201"/>
                <a:gd name="connsiteY5-44" fmla="*/ 569203 h 5964321"/>
                <a:gd name="connsiteX6-45" fmla="*/ 10942309 w 11236201"/>
                <a:gd name="connsiteY6-46" fmla="*/ 3849431 h 5964321"/>
                <a:gd name="connsiteX7-47" fmla="*/ 9229623 w 11236201"/>
                <a:gd name="connsiteY7-48" fmla="*/ 5576631 h 5964321"/>
                <a:gd name="connsiteX8-49" fmla="*/ 9026423 w 11236201"/>
                <a:gd name="connsiteY8-50" fmla="*/ 5866917 h 5964321"/>
                <a:gd name="connsiteX9-51" fmla="*/ 9795680 w 11236201"/>
                <a:gd name="connsiteY9-52" fmla="*/ 5939488 h 5964321"/>
                <a:gd name="connsiteX10-53" fmla="*/ 9069966 w 11236201"/>
                <a:gd name="connsiteY10-54" fmla="*/ 5475031 h 5964321"/>
                <a:gd name="connsiteX11-55" fmla="*/ 7328252 w 11236201"/>
                <a:gd name="connsiteY11-56" fmla="*/ 5039603 h 5964321"/>
                <a:gd name="connsiteX12-57" fmla="*/ 4454423 w 11236201"/>
                <a:gd name="connsiteY12-58" fmla="*/ 5387946 h 5964321"/>
                <a:gd name="connsiteX13-59" fmla="*/ 2103109 w 11236201"/>
                <a:gd name="connsiteY13-60" fmla="*/ 5678231 h 5964321"/>
                <a:gd name="connsiteX14-61" fmla="*/ 767795 w 11236201"/>
                <a:gd name="connsiteY14-62" fmla="*/ 4647717 h 5964321"/>
                <a:gd name="connsiteX15-63" fmla="*/ 27566 w 11236201"/>
                <a:gd name="connsiteY15-64" fmla="*/ 293431 h 5964321"/>
                <a:gd name="connsiteX0-65" fmla="*/ 128082 w 11336717"/>
                <a:gd name="connsiteY0-66" fmla="*/ 118432 h 5789322"/>
                <a:gd name="connsiteX1-67" fmla="*/ 1811739 w 11336717"/>
                <a:gd name="connsiteY1-68" fmla="*/ 234547 h 5789322"/>
                <a:gd name="connsiteX2-69" fmla="*/ 3698596 w 11336717"/>
                <a:gd name="connsiteY2-70" fmla="*/ 336147 h 5789322"/>
                <a:gd name="connsiteX3-71" fmla="*/ 3567968 w 11336717"/>
                <a:gd name="connsiteY3-72" fmla="*/ 669975 h 5789322"/>
                <a:gd name="connsiteX4-73" fmla="*/ 7588425 w 11336717"/>
                <a:gd name="connsiteY4-74" fmla="*/ 89404 h 5789322"/>
                <a:gd name="connsiteX5-75" fmla="*/ 10984768 w 11336717"/>
                <a:gd name="connsiteY5-76" fmla="*/ 394204 h 5789322"/>
                <a:gd name="connsiteX6-77" fmla="*/ 11042825 w 11336717"/>
                <a:gd name="connsiteY6-78" fmla="*/ 3674432 h 5789322"/>
                <a:gd name="connsiteX7-79" fmla="*/ 9330139 w 11336717"/>
                <a:gd name="connsiteY7-80" fmla="*/ 5401632 h 5789322"/>
                <a:gd name="connsiteX8-81" fmla="*/ 9126939 w 11336717"/>
                <a:gd name="connsiteY8-82" fmla="*/ 5691918 h 5789322"/>
                <a:gd name="connsiteX9-83" fmla="*/ 9896196 w 11336717"/>
                <a:gd name="connsiteY9-84" fmla="*/ 5764489 h 5789322"/>
                <a:gd name="connsiteX10-85" fmla="*/ 9170482 w 11336717"/>
                <a:gd name="connsiteY10-86" fmla="*/ 5300032 h 5789322"/>
                <a:gd name="connsiteX11-87" fmla="*/ 7428768 w 11336717"/>
                <a:gd name="connsiteY11-88" fmla="*/ 4864604 h 5789322"/>
                <a:gd name="connsiteX12-89" fmla="*/ 4554939 w 11336717"/>
                <a:gd name="connsiteY12-90" fmla="*/ 5212947 h 5789322"/>
                <a:gd name="connsiteX13-91" fmla="*/ 2203625 w 11336717"/>
                <a:gd name="connsiteY13-92" fmla="*/ 5503232 h 5789322"/>
                <a:gd name="connsiteX14-93" fmla="*/ 868311 w 11336717"/>
                <a:gd name="connsiteY14-94" fmla="*/ 4472718 h 5789322"/>
                <a:gd name="connsiteX15-95" fmla="*/ 128082 w 11336717"/>
                <a:gd name="connsiteY15-96" fmla="*/ 118432 h 5789322"/>
                <a:gd name="connsiteX0-97" fmla="*/ 136361 w 11257910"/>
                <a:gd name="connsiteY0-98" fmla="*/ 2210 h 5919843"/>
                <a:gd name="connsiteX1-99" fmla="*/ 1732932 w 11257910"/>
                <a:gd name="connsiteY1-100" fmla="*/ 365068 h 5919843"/>
                <a:gd name="connsiteX2-101" fmla="*/ 3619789 w 11257910"/>
                <a:gd name="connsiteY2-102" fmla="*/ 466668 h 5919843"/>
                <a:gd name="connsiteX3-103" fmla="*/ 3489161 w 11257910"/>
                <a:gd name="connsiteY3-104" fmla="*/ 800496 h 5919843"/>
                <a:gd name="connsiteX4-105" fmla="*/ 7509618 w 11257910"/>
                <a:gd name="connsiteY4-106" fmla="*/ 219925 h 5919843"/>
                <a:gd name="connsiteX5-107" fmla="*/ 10905961 w 11257910"/>
                <a:gd name="connsiteY5-108" fmla="*/ 524725 h 5919843"/>
                <a:gd name="connsiteX6-109" fmla="*/ 10964018 w 11257910"/>
                <a:gd name="connsiteY6-110" fmla="*/ 3804953 h 5919843"/>
                <a:gd name="connsiteX7-111" fmla="*/ 9251332 w 11257910"/>
                <a:gd name="connsiteY7-112" fmla="*/ 5532153 h 5919843"/>
                <a:gd name="connsiteX8-113" fmla="*/ 9048132 w 11257910"/>
                <a:gd name="connsiteY8-114" fmla="*/ 5822439 h 5919843"/>
                <a:gd name="connsiteX9-115" fmla="*/ 9817389 w 11257910"/>
                <a:gd name="connsiteY9-116" fmla="*/ 5895010 h 5919843"/>
                <a:gd name="connsiteX10-117" fmla="*/ 9091675 w 11257910"/>
                <a:gd name="connsiteY10-118" fmla="*/ 5430553 h 5919843"/>
                <a:gd name="connsiteX11-119" fmla="*/ 7349961 w 11257910"/>
                <a:gd name="connsiteY11-120" fmla="*/ 4995125 h 5919843"/>
                <a:gd name="connsiteX12-121" fmla="*/ 4476132 w 11257910"/>
                <a:gd name="connsiteY12-122" fmla="*/ 5343468 h 5919843"/>
                <a:gd name="connsiteX13-123" fmla="*/ 2124818 w 11257910"/>
                <a:gd name="connsiteY13-124" fmla="*/ 5633753 h 5919843"/>
                <a:gd name="connsiteX14-125" fmla="*/ 789504 w 11257910"/>
                <a:gd name="connsiteY14-126" fmla="*/ 4603239 h 5919843"/>
                <a:gd name="connsiteX15-127" fmla="*/ 136361 w 11257910"/>
                <a:gd name="connsiteY15-128" fmla="*/ 2210 h 5919843"/>
                <a:gd name="connsiteX0-129" fmla="*/ 119174 w 11240723"/>
                <a:gd name="connsiteY0-130" fmla="*/ 34947 h 5952580"/>
                <a:gd name="connsiteX1-131" fmla="*/ 1715745 w 11240723"/>
                <a:gd name="connsiteY1-132" fmla="*/ 397805 h 5952580"/>
                <a:gd name="connsiteX2-133" fmla="*/ 3602602 w 11240723"/>
                <a:gd name="connsiteY2-134" fmla="*/ 499405 h 5952580"/>
                <a:gd name="connsiteX3-135" fmla="*/ 3471974 w 11240723"/>
                <a:gd name="connsiteY3-136" fmla="*/ 833233 h 5952580"/>
                <a:gd name="connsiteX4-137" fmla="*/ 7492431 w 11240723"/>
                <a:gd name="connsiteY4-138" fmla="*/ 252662 h 5952580"/>
                <a:gd name="connsiteX5-139" fmla="*/ 10888774 w 11240723"/>
                <a:gd name="connsiteY5-140" fmla="*/ 557462 h 5952580"/>
                <a:gd name="connsiteX6-141" fmla="*/ 10946831 w 11240723"/>
                <a:gd name="connsiteY6-142" fmla="*/ 3837690 h 5952580"/>
                <a:gd name="connsiteX7-143" fmla="*/ 9234145 w 11240723"/>
                <a:gd name="connsiteY7-144" fmla="*/ 5564890 h 5952580"/>
                <a:gd name="connsiteX8-145" fmla="*/ 9030945 w 11240723"/>
                <a:gd name="connsiteY8-146" fmla="*/ 5855176 h 5952580"/>
                <a:gd name="connsiteX9-147" fmla="*/ 9800202 w 11240723"/>
                <a:gd name="connsiteY9-148" fmla="*/ 5927747 h 5952580"/>
                <a:gd name="connsiteX10-149" fmla="*/ 9074488 w 11240723"/>
                <a:gd name="connsiteY10-150" fmla="*/ 5463290 h 5952580"/>
                <a:gd name="connsiteX11-151" fmla="*/ 7332774 w 11240723"/>
                <a:gd name="connsiteY11-152" fmla="*/ 5027862 h 5952580"/>
                <a:gd name="connsiteX12-153" fmla="*/ 4458945 w 11240723"/>
                <a:gd name="connsiteY12-154" fmla="*/ 5376205 h 5952580"/>
                <a:gd name="connsiteX13-155" fmla="*/ 2107631 w 11240723"/>
                <a:gd name="connsiteY13-156" fmla="*/ 5666490 h 5952580"/>
                <a:gd name="connsiteX14-157" fmla="*/ 772317 w 11240723"/>
                <a:gd name="connsiteY14-158" fmla="*/ 4635976 h 5952580"/>
                <a:gd name="connsiteX15-159" fmla="*/ 119174 w 11240723"/>
                <a:gd name="connsiteY15-160" fmla="*/ 34947 h 5952580"/>
                <a:gd name="connsiteX0-161" fmla="*/ 119174 w 11240723"/>
                <a:gd name="connsiteY0-162" fmla="*/ 34947 h 5952580"/>
                <a:gd name="connsiteX1-163" fmla="*/ 1715745 w 11240723"/>
                <a:gd name="connsiteY1-164" fmla="*/ 397805 h 5952580"/>
                <a:gd name="connsiteX2-165" fmla="*/ 3283288 w 11240723"/>
                <a:gd name="connsiteY2-166" fmla="*/ 281690 h 5952580"/>
                <a:gd name="connsiteX3-167" fmla="*/ 3471974 w 11240723"/>
                <a:gd name="connsiteY3-168" fmla="*/ 833233 h 5952580"/>
                <a:gd name="connsiteX4-169" fmla="*/ 7492431 w 11240723"/>
                <a:gd name="connsiteY4-170" fmla="*/ 252662 h 5952580"/>
                <a:gd name="connsiteX5-171" fmla="*/ 10888774 w 11240723"/>
                <a:gd name="connsiteY5-172" fmla="*/ 557462 h 5952580"/>
                <a:gd name="connsiteX6-173" fmla="*/ 10946831 w 11240723"/>
                <a:gd name="connsiteY6-174" fmla="*/ 3837690 h 5952580"/>
                <a:gd name="connsiteX7-175" fmla="*/ 9234145 w 11240723"/>
                <a:gd name="connsiteY7-176" fmla="*/ 5564890 h 5952580"/>
                <a:gd name="connsiteX8-177" fmla="*/ 9030945 w 11240723"/>
                <a:gd name="connsiteY8-178" fmla="*/ 5855176 h 5952580"/>
                <a:gd name="connsiteX9-179" fmla="*/ 9800202 w 11240723"/>
                <a:gd name="connsiteY9-180" fmla="*/ 5927747 h 5952580"/>
                <a:gd name="connsiteX10-181" fmla="*/ 9074488 w 11240723"/>
                <a:gd name="connsiteY10-182" fmla="*/ 5463290 h 5952580"/>
                <a:gd name="connsiteX11-183" fmla="*/ 7332774 w 11240723"/>
                <a:gd name="connsiteY11-184" fmla="*/ 5027862 h 5952580"/>
                <a:gd name="connsiteX12-185" fmla="*/ 4458945 w 11240723"/>
                <a:gd name="connsiteY12-186" fmla="*/ 5376205 h 5952580"/>
                <a:gd name="connsiteX13-187" fmla="*/ 2107631 w 11240723"/>
                <a:gd name="connsiteY13-188" fmla="*/ 5666490 h 5952580"/>
                <a:gd name="connsiteX14-189" fmla="*/ 772317 w 11240723"/>
                <a:gd name="connsiteY14-190" fmla="*/ 4635976 h 5952580"/>
                <a:gd name="connsiteX15-191" fmla="*/ 119174 w 11240723"/>
                <a:gd name="connsiteY15-192" fmla="*/ 34947 h 5952580"/>
                <a:gd name="connsiteX0-193" fmla="*/ 23059 w 11144608"/>
                <a:gd name="connsiteY0-194" fmla="*/ 230924 h 6148557"/>
                <a:gd name="connsiteX1-195" fmla="*/ 1459973 w 11144608"/>
                <a:gd name="connsiteY1-196" fmla="*/ 666354 h 6148557"/>
                <a:gd name="connsiteX2-197" fmla="*/ 3187173 w 11144608"/>
                <a:gd name="connsiteY2-198" fmla="*/ 477667 h 6148557"/>
                <a:gd name="connsiteX3-199" fmla="*/ 3375859 w 11144608"/>
                <a:gd name="connsiteY3-200" fmla="*/ 1029210 h 6148557"/>
                <a:gd name="connsiteX4-201" fmla="*/ 7396316 w 11144608"/>
                <a:gd name="connsiteY4-202" fmla="*/ 448639 h 6148557"/>
                <a:gd name="connsiteX5-203" fmla="*/ 10792659 w 11144608"/>
                <a:gd name="connsiteY5-204" fmla="*/ 753439 h 6148557"/>
                <a:gd name="connsiteX6-205" fmla="*/ 10850716 w 11144608"/>
                <a:gd name="connsiteY6-206" fmla="*/ 4033667 h 6148557"/>
                <a:gd name="connsiteX7-207" fmla="*/ 9138030 w 11144608"/>
                <a:gd name="connsiteY7-208" fmla="*/ 5760867 h 6148557"/>
                <a:gd name="connsiteX8-209" fmla="*/ 8934830 w 11144608"/>
                <a:gd name="connsiteY8-210" fmla="*/ 6051153 h 6148557"/>
                <a:gd name="connsiteX9-211" fmla="*/ 9704087 w 11144608"/>
                <a:gd name="connsiteY9-212" fmla="*/ 6123724 h 6148557"/>
                <a:gd name="connsiteX10-213" fmla="*/ 8978373 w 11144608"/>
                <a:gd name="connsiteY10-214" fmla="*/ 5659267 h 6148557"/>
                <a:gd name="connsiteX11-215" fmla="*/ 7236659 w 11144608"/>
                <a:gd name="connsiteY11-216" fmla="*/ 5223839 h 6148557"/>
                <a:gd name="connsiteX12-217" fmla="*/ 4362830 w 11144608"/>
                <a:gd name="connsiteY12-218" fmla="*/ 5572182 h 6148557"/>
                <a:gd name="connsiteX13-219" fmla="*/ 2011516 w 11144608"/>
                <a:gd name="connsiteY13-220" fmla="*/ 5862467 h 6148557"/>
                <a:gd name="connsiteX14-221" fmla="*/ 676202 w 11144608"/>
                <a:gd name="connsiteY14-222" fmla="*/ 4831953 h 6148557"/>
                <a:gd name="connsiteX15-223" fmla="*/ 23059 w 11144608"/>
                <a:gd name="connsiteY15-224" fmla="*/ 230924 h 6148557"/>
                <a:gd name="connsiteX0-225" fmla="*/ 23059 w 11144608"/>
                <a:gd name="connsiteY0-226" fmla="*/ 230924 h 6148557"/>
                <a:gd name="connsiteX1-227" fmla="*/ 1459973 w 11144608"/>
                <a:gd name="connsiteY1-228" fmla="*/ 666354 h 6148557"/>
                <a:gd name="connsiteX2-229" fmla="*/ 3187173 w 11144608"/>
                <a:gd name="connsiteY2-230" fmla="*/ 477667 h 6148557"/>
                <a:gd name="connsiteX3-231" fmla="*/ 3375859 w 11144608"/>
                <a:gd name="connsiteY3-232" fmla="*/ 1029210 h 6148557"/>
                <a:gd name="connsiteX4-233" fmla="*/ 7396316 w 11144608"/>
                <a:gd name="connsiteY4-234" fmla="*/ 448639 h 6148557"/>
                <a:gd name="connsiteX5-235" fmla="*/ 10792659 w 11144608"/>
                <a:gd name="connsiteY5-236" fmla="*/ 753439 h 6148557"/>
                <a:gd name="connsiteX6-237" fmla="*/ 10850716 w 11144608"/>
                <a:gd name="connsiteY6-238" fmla="*/ 4033667 h 6148557"/>
                <a:gd name="connsiteX7-239" fmla="*/ 9138030 w 11144608"/>
                <a:gd name="connsiteY7-240" fmla="*/ 5760867 h 6148557"/>
                <a:gd name="connsiteX8-241" fmla="*/ 8934830 w 11144608"/>
                <a:gd name="connsiteY8-242" fmla="*/ 6051153 h 6148557"/>
                <a:gd name="connsiteX9-243" fmla="*/ 9704087 w 11144608"/>
                <a:gd name="connsiteY9-244" fmla="*/ 6123724 h 6148557"/>
                <a:gd name="connsiteX10-245" fmla="*/ 8978373 w 11144608"/>
                <a:gd name="connsiteY10-246" fmla="*/ 5659267 h 6148557"/>
                <a:gd name="connsiteX11-247" fmla="*/ 7236659 w 11144608"/>
                <a:gd name="connsiteY11-248" fmla="*/ 5223839 h 6148557"/>
                <a:gd name="connsiteX12-249" fmla="*/ 4362830 w 11144608"/>
                <a:gd name="connsiteY12-250" fmla="*/ 5572182 h 6148557"/>
                <a:gd name="connsiteX13-251" fmla="*/ 2011516 w 11144608"/>
                <a:gd name="connsiteY13-252" fmla="*/ 5862467 h 6148557"/>
                <a:gd name="connsiteX14-253" fmla="*/ 676202 w 11144608"/>
                <a:gd name="connsiteY14-254" fmla="*/ 4831953 h 6148557"/>
                <a:gd name="connsiteX15-255" fmla="*/ 23059 w 11144608"/>
                <a:gd name="connsiteY15-256" fmla="*/ 230924 h 6148557"/>
                <a:gd name="connsiteX0-257" fmla="*/ 23059 w 11144608"/>
                <a:gd name="connsiteY0-258" fmla="*/ 230924 h 6148557"/>
                <a:gd name="connsiteX1-259" fmla="*/ 1459973 w 11144608"/>
                <a:gd name="connsiteY1-260" fmla="*/ 666354 h 6148557"/>
                <a:gd name="connsiteX2-261" fmla="*/ 3187173 w 11144608"/>
                <a:gd name="connsiteY2-262" fmla="*/ 477667 h 6148557"/>
                <a:gd name="connsiteX3-263" fmla="*/ 3579059 w 11144608"/>
                <a:gd name="connsiteY3-264" fmla="*/ 1014696 h 6148557"/>
                <a:gd name="connsiteX4-265" fmla="*/ 7396316 w 11144608"/>
                <a:gd name="connsiteY4-266" fmla="*/ 448639 h 6148557"/>
                <a:gd name="connsiteX5-267" fmla="*/ 10792659 w 11144608"/>
                <a:gd name="connsiteY5-268" fmla="*/ 753439 h 6148557"/>
                <a:gd name="connsiteX6-269" fmla="*/ 10850716 w 11144608"/>
                <a:gd name="connsiteY6-270" fmla="*/ 4033667 h 6148557"/>
                <a:gd name="connsiteX7-271" fmla="*/ 9138030 w 11144608"/>
                <a:gd name="connsiteY7-272" fmla="*/ 5760867 h 6148557"/>
                <a:gd name="connsiteX8-273" fmla="*/ 8934830 w 11144608"/>
                <a:gd name="connsiteY8-274" fmla="*/ 6051153 h 6148557"/>
                <a:gd name="connsiteX9-275" fmla="*/ 9704087 w 11144608"/>
                <a:gd name="connsiteY9-276" fmla="*/ 6123724 h 6148557"/>
                <a:gd name="connsiteX10-277" fmla="*/ 8978373 w 11144608"/>
                <a:gd name="connsiteY10-278" fmla="*/ 5659267 h 6148557"/>
                <a:gd name="connsiteX11-279" fmla="*/ 7236659 w 11144608"/>
                <a:gd name="connsiteY11-280" fmla="*/ 5223839 h 6148557"/>
                <a:gd name="connsiteX12-281" fmla="*/ 4362830 w 11144608"/>
                <a:gd name="connsiteY12-282" fmla="*/ 5572182 h 6148557"/>
                <a:gd name="connsiteX13-283" fmla="*/ 2011516 w 11144608"/>
                <a:gd name="connsiteY13-284" fmla="*/ 5862467 h 6148557"/>
                <a:gd name="connsiteX14-285" fmla="*/ 676202 w 11144608"/>
                <a:gd name="connsiteY14-286" fmla="*/ 4831953 h 6148557"/>
                <a:gd name="connsiteX15-287" fmla="*/ 23059 w 11144608"/>
                <a:gd name="connsiteY15-288" fmla="*/ 230924 h 6148557"/>
                <a:gd name="connsiteX0-289" fmla="*/ 17824 w 11139373"/>
                <a:gd name="connsiteY0-290" fmla="*/ 230924 h 6148557"/>
                <a:gd name="connsiteX1-291" fmla="*/ 1338624 w 11139373"/>
                <a:gd name="connsiteY1-292" fmla="*/ 666354 h 6148557"/>
                <a:gd name="connsiteX2-293" fmla="*/ 3181938 w 11139373"/>
                <a:gd name="connsiteY2-294" fmla="*/ 477667 h 6148557"/>
                <a:gd name="connsiteX3-295" fmla="*/ 3573824 w 11139373"/>
                <a:gd name="connsiteY3-296" fmla="*/ 1014696 h 6148557"/>
                <a:gd name="connsiteX4-297" fmla="*/ 7391081 w 11139373"/>
                <a:gd name="connsiteY4-298" fmla="*/ 448639 h 6148557"/>
                <a:gd name="connsiteX5-299" fmla="*/ 10787424 w 11139373"/>
                <a:gd name="connsiteY5-300" fmla="*/ 753439 h 6148557"/>
                <a:gd name="connsiteX6-301" fmla="*/ 10845481 w 11139373"/>
                <a:gd name="connsiteY6-302" fmla="*/ 4033667 h 6148557"/>
                <a:gd name="connsiteX7-303" fmla="*/ 9132795 w 11139373"/>
                <a:gd name="connsiteY7-304" fmla="*/ 5760867 h 6148557"/>
                <a:gd name="connsiteX8-305" fmla="*/ 8929595 w 11139373"/>
                <a:gd name="connsiteY8-306" fmla="*/ 6051153 h 6148557"/>
                <a:gd name="connsiteX9-307" fmla="*/ 9698852 w 11139373"/>
                <a:gd name="connsiteY9-308" fmla="*/ 6123724 h 6148557"/>
                <a:gd name="connsiteX10-309" fmla="*/ 8973138 w 11139373"/>
                <a:gd name="connsiteY10-310" fmla="*/ 5659267 h 6148557"/>
                <a:gd name="connsiteX11-311" fmla="*/ 7231424 w 11139373"/>
                <a:gd name="connsiteY11-312" fmla="*/ 5223839 h 6148557"/>
                <a:gd name="connsiteX12-313" fmla="*/ 4357595 w 11139373"/>
                <a:gd name="connsiteY12-314" fmla="*/ 5572182 h 6148557"/>
                <a:gd name="connsiteX13-315" fmla="*/ 2006281 w 11139373"/>
                <a:gd name="connsiteY13-316" fmla="*/ 5862467 h 6148557"/>
                <a:gd name="connsiteX14-317" fmla="*/ 670967 w 11139373"/>
                <a:gd name="connsiteY14-318" fmla="*/ 4831953 h 6148557"/>
                <a:gd name="connsiteX15-319" fmla="*/ 17824 w 11139373"/>
                <a:gd name="connsiteY15-320" fmla="*/ 230924 h 6148557"/>
                <a:gd name="connsiteX0-321" fmla="*/ 14787 w 11266965"/>
                <a:gd name="connsiteY0-322" fmla="*/ 250451 h 6022941"/>
                <a:gd name="connsiteX1-323" fmla="*/ 1466216 w 11266965"/>
                <a:gd name="connsiteY1-324" fmla="*/ 540738 h 6022941"/>
                <a:gd name="connsiteX2-325" fmla="*/ 3309530 w 11266965"/>
                <a:gd name="connsiteY2-326" fmla="*/ 352051 h 6022941"/>
                <a:gd name="connsiteX3-327" fmla="*/ 3701416 w 11266965"/>
                <a:gd name="connsiteY3-328" fmla="*/ 889080 h 6022941"/>
                <a:gd name="connsiteX4-329" fmla="*/ 7518673 w 11266965"/>
                <a:gd name="connsiteY4-330" fmla="*/ 323023 h 6022941"/>
                <a:gd name="connsiteX5-331" fmla="*/ 10915016 w 11266965"/>
                <a:gd name="connsiteY5-332" fmla="*/ 627823 h 6022941"/>
                <a:gd name="connsiteX6-333" fmla="*/ 10973073 w 11266965"/>
                <a:gd name="connsiteY6-334" fmla="*/ 3908051 h 6022941"/>
                <a:gd name="connsiteX7-335" fmla="*/ 9260387 w 11266965"/>
                <a:gd name="connsiteY7-336" fmla="*/ 5635251 h 6022941"/>
                <a:gd name="connsiteX8-337" fmla="*/ 9057187 w 11266965"/>
                <a:gd name="connsiteY8-338" fmla="*/ 5925537 h 6022941"/>
                <a:gd name="connsiteX9-339" fmla="*/ 9826444 w 11266965"/>
                <a:gd name="connsiteY9-340" fmla="*/ 5998108 h 6022941"/>
                <a:gd name="connsiteX10-341" fmla="*/ 9100730 w 11266965"/>
                <a:gd name="connsiteY10-342" fmla="*/ 5533651 h 6022941"/>
                <a:gd name="connsiteX11-343" fmla="*/ 7359016 w 11266965"/>
                <a:gd name="connsiteY11-344" fmla="*/ 5098223 h 6022941"/>
                <a:gd name="connsiteX12-345" fmla="*/ 4485187 w 11266965"/>
                <a:gd name="connsiteY12-346" fmla="*/ 5446566 h 6022941"/>
                <a:gd name="connsiteX13-347" fmla="*/ 2133873 w 11266965"/>
                <a:gd name="connsiteY13-348" fmla="*/ 5736851 h 6022941"/>
                <a:gd name="connsiteX14-349" fmla="*/ 798559 w 11266965"/>
                <a:gd name="connsiteY14-350" fmla="*/ 4706337 h 6022941"/>
                <a:gd name="connsiteX15-351" fmla="*/ 14787 w 11266965"/>
                <a:gd name="connsiteY15-352" fmla="*/ 250451 h 6022941"/>
                <a:gd name="connsiteX0-353" fmla="*/ 14787 w 11266965"/>
                <a:gd name="connsiteY0-354" fmla="*/ 301464 h 6073954"/>
                <a:gd name="connsiteX1-355" fmla="*/ 1466216 w 11266965"/>
                <a:gd name="connsiteY1-356" fmla="*/ 403065 h 6073954"/>
                <a:gd name="connsiteX2-357" fmla="*/ 3309530 w 11266965"/>
                <a:gd name="connsiteY2-358" fmla="*/ 403064 h 6073954"/>
                <a:gd name="connsiteX3-359" fmla="*/ 3701416 w 11266965"/>
                <a:gd name="connsiteY3-360" fmla="*/ 940093 h 6073954"/>
                <a:gd name="connsiteX4-361" fmla="*/ 7518673 w 11266965"/>
                <a:gd name="connsiteY4-362" fmla="*/ 374036 h 6073954"/>
                <a:gd name="connsiteX5-363" fmla="*/ 10915016 w 11266965"/>
                <a:gd name="connsiteY5-364" fmla="*/ 678836 h 6073954"/>
                <a:gd name="connsiteX6-365" fmla="*/ 10973073 w 11266965"/>
                <a:gd name="connsiteY6-366" fmla="*/ 3959064 h 6073954"/>
                <a:gd name="connsiteX7-367" fmla="*/ 9260387 w 11266965"/>
                <a:gd name="connsiteY7-368" fmla="*/ 5686264 h 6073954"/>
                <a:gd name="connsiteX8-369" fmla="*/ 9057187 w 11266965"/>
                <a:gd name="connsiteY8-370" fmla="*/ 5976550 h 6073954"/>
                <a:gd name="connsiteX9-371" fmla="*/ 9826444 w 11266965"/>
                <a:gd name="connsiteY9-372" fmla="*/ 6049121 h 6073954"/>
                <a:gd name="connsiteX10-373" fmla="*/ 9100730 w 11266965"/>
                <a:gd name="connsiteY10-374" fmla="*/ 5584664 h 6073954"/>
                <a:gd name="connsiteX11-375" fmla="*/ 7359016 w 11266965"/>
                <a:gd name="connsiteY11-376" fmla="*/ 5149236 h 6073954"/>
                <a:gd name="connsiteX12-377" fmla="*/ 4485187 w 11266965"/>
                <a:gd name="connsiteY12-378" fmla="*/ 5497579 h 6073954"/>
                <a:gd name="connsiteX13-379" fmla="*/ 2133873 w 11266965"/>
                <a:gd name="connsiteY13-380" fmla="*/ 5787864 h 6073954"/>
                <a:gd name="connsiteX14-381" fmla="*/ 798559 w 11266965"/>
                <a:gd name="connsiteY14-382" fmla="*/ 4757350 h 6073954"/>
                <a:gd name="connsiteX15-383" fmla="*/ 14787 w 11266965"/>
                <a:gd name="connsiteY15-384" fmla="*/ 301464 h 6073954"/>
                <a:gd name="connsiteX0-385" fmla="*/ 14787 w 11260052"/>
                <a:gd name="connsiteY0-386" fmla="*/ 301464 h 6073954"/>
                <a:gd name="connsiteX1-387" fmla="*/ 1466216 w 11260052"/>
                <a:gd name="connsiteY1-388" fmla="*/ 403065 h 6073954"/>
                <a:gd name="connsiteX2-389" fmla="*/ 3309530 w 11260052"/>
                <a:gd name="connsiteY2-390" fmla="*/ 403064 h 6073954"/>
                <a:gd name="connsiteX3-391" fmla="*/ 3701416 w 11260052"/>
                <a:gd name="connsiteY3-392" fmla="*/ 940093 h 6073954"/>
                <a:gd name="connsiteX4-393" fmla="*/ 7620273 w 11260052"/>
                <a:gd name="connsiteY4-394" fmla="*/ 345007 h 6073954"/>
                <a:gd name="connsiteX5-395" fmla="*/ 10915016 w 11260052"/>
                <a:gd name="connsiteY5-396" fmla="*/ 678836 h 6073954"/>
                <a:gd name="connsiteX6-397" fmla="*/ 10973073 w 11260052"/>
                <a:gd name="connsiteY6-398" fmla="*/ 3959064 h 6073954"/>
                <a:gd name="connsiteX7-399" fmla="*/ 9260387 w 11260052"/>
                <a:gd name="connsiteY7-400" fmla="*/ 5686264 h 6073954"/>
                <a:gd name="connsiteX8-401" fmla="*/ 9057187 w 11260052"/>
                <a:gd name="connsiteY8-402" fmla="*/ 5976550 h 6073954"/>
                <a:gd name="connsiteX9-403" fmla="*/ 9826444 w 11260052"/>
                <a:gd name="connsiteY9-404" fmla="*/ 6049121 h 6073954"/>
                <a:gd name="connsiteX10-405" fmla="*/ 9100730 w 11260052"/>
                <a:gd name="connsiteY10-406" fmla="*/ 5584664 h 6073954"/>
                <a:gd name="connsiteX11-407" fmla="*/ 7359016 w 11260052"/>
                <a:gd name="connsiteY11-408" fmla="*/ 5149236 h 6073954"/>
                <a:gd name="connsiteX12-409" fmla="*/ 4485187 w 11260052"/>
                <a:gd name="connsiteY12-410" fmla="*/ 5497579 h 6073954"/>
                <a:gd name="connsiteX13-411" fmla="*/ 2133873 w 11260052"/>
                <a:gd name="connsiteY13-412" fmla="*/ 5787864 h 6073954"/>
                <a:gd name="connsiteX14-413" fmla="*/ 798559 w 11260052"/>
                <a:gd name="connsiteY14-414" fmla="*/ 4757350 h 6073954"/>
                <a:gd name="connsiteX15-415" fmla="*/ 14787 w 11260052"/>
                <a:gd name="connsiteY15-416" fmla="*/ 301464 h 6073954"/>
                <a:gd name="connsiteX0-417" fmla="*/ 14787 w 11260052"/>
                <a:gd name="connsiteY0-418" fmla="*/ 301464 h 6073954"/>
                <a:gd name="connsiteX1-419" fmla="*/ 1466216 w 11260052"/>
                <a:gd name="connsiteY1-420" fmla="*/ 403065 h 6073954"/>
                <a:gd name="connsiteX2-421" fmla="*/ 3309530 w 11260052"/>
                <a:gd name="connsiteY2-422" fmla="*/ 403064 h 6073954"/>
                <a:gd name="connsiteX3-423" fmla="*/ 3701416 w 11260052"/>
                <a:gd name="connsiteY3-424" fmla="*/ 940093 h 6073954"/>
                <a:gd name="connsiteX4-425" fmla="*/ 7620273 w 11260052"/>
                <a:gd name="connsiteY4-426" fmla="*/ 345007 h 6073954"/>
                <a:gd name="connsiteX5-427" fmla="*/ 10915016 w 11260052"/>
                <a:gd name="connsiteY5-428" fmla="*/ 678836 h 6073954"/>
                <a:gd name="connsiteX6-429" fmla="*/ 10973073 w 11260052"/>
                <a:gd name="connsiteY6-430" fmla="*/ 3959064 h 6073954"/>
                <a:gd name="connsiteX7-431" fmla="*/ 9260387 w 11260052"/>
                <a:gd name="connsiteY7-432" fmla="*/ 5686264 h 6073954"/>
                <a:gd name="connsiteX8-433" fmla="*/ 9057187 w 11260052"/>
                <a:gd name="connsiteY8-434" fmla="*/ 5976550 h 6073954"/>
                <a:gd name="connsiteX9-435" fmla="*/ 9826444 w 11260052"/>
                <a:gd name="connsiteY9-436" fmla="*/ 6049121 h 6073954"/>
                <a:gd name="connsiteX10-437" fmla="*/ 9100730 w 11260052"/>
                <a:gd name="connsiteY10-438" fmla="*/ 5584664 h 6073954"/>
                <a:gd name="connsiteX11-439" fmla="*/ 7359016 w 11260052"/>
                <a:gd name="connsiteY11-440" fmla="*/ 5149236 h 6073954"/>
                <a:gd name="connsiteX12-441" fmla="*/ 4485187 w 11260052"/>
                <a:gd name="connsiteY12-442" fmla="*/ 5497579 h 6073954"/>
                <a:gd name="connsiteX13-443" fmla="*/ 2133873 w 11260052"/>
                <a:gd name="connsiteY13-444" fmla="*/ 5787864 h 6073954"/>
                <a:gd name="connsiteX14-445" fmla="*/ 798559 w 11260052"/>
                <a:gd name="connsiteY14-446" fmla="*/ 4757350 h 6073954"/>
                <a:gd name="connsiteX15-447" fmla="*/ 14787 w 11260052"/>
                <a:gd name="connsiteY15-448" fmla="*/ 301464 h 6073954"/>
                <a:gd name="connsiteX0-449" fmla="*/ 14787 w 11260052"/>
                <a:gd name="connsiteY0-450" fmla="*/ 301464 h 6073954"/>
                <a:gd name="connsiteX1-451" fmla="*/ 1466216 w 11260052"/>
                <a:gd name="connsiteY1-452" fmla="*/ 403065 h 6073954"/>
                <a:gd name="connsiteX2-453" fmla="*/ 3309530 w 11260052"/>
                <a:gd name="connsiteY2-454" fmla="*/ 403064 h 6073954"/>
                <a:gd name="connsiteX3-455" fmla="*/ 3701416 w 11260052"/>
                <a:gd name="connsiteY3-456" fmla="*/ 940093 h 6073954"/>
                <a:gd name="connsiteX4-457" fmla="*/ 7620273 w 11260052"/>
                <a:gd name="connsiteY4-458" fmla="*/ 345007 h 6073954"/>
                <a:gd name="connsiteX5-459" fmla="*/ 10915016 w 11260052"/>
                <a:gd name="connsiteY5-460" fmla="*/ 678836 h 6073954"/>
                <a:gd name="connsiteX6-461" fmla="*/ 10973073 w 11260052"/>
                <a:gd name="connsiteY6-462" fmla="*/ 3959064 h 6073954"/>
                <a:gd name="connsiteX7-463" fmla="*/ 9260387 w 11260052"/>
                <a:gd name="connsiteY7-464" fmla="*/ 5686264 h 6073954"/>
                <a:gd name="connsiteX8-465" fmla="*/ 9057187 w 11260052"/>
                <a:gd name="connsiteY8-466" fmla="*/ 5976550 h 6073954"/>
                <a:gd name="connsiteX9-467" fmla="*/ 9826444 w 11260052"/>
                <a:gd name="connsiteY9-468" fmla="*/ 6049121 h 6073954"/>
                <a:gd name="connsiteX10-469" fmla="*/ 9100730 w 11260052"/>
                <a:gd name="connsiteY10-470" fmla="*/ 5584664 h 6073954"/>
                <a:gd name="connsiteX11-471" fmla="*/ 7359016 w 11260052"/>
                <a:gd name="connsiteY11-472" fmla="*/ 5149236 h 6073954"/>
                <a:gd name="connsiteX12-473" fmla="*/ 4485187 w 11260052"/>
                <a:gd name="connsiteY12-474" fmla="*/ 5497579 h 6073954"/>
                <a:gd name="connsiteX13-475" fmla="*/ 2133873 w 11260052"/>
                <a:gd name="connsiteY13-476" fmla="*/ 5787864 h 6073954"/>
                <a:gd name="connsiteX14-477" fmla="*/ 798559 w 11260052"/>
                <a:gd name="connsiteY14-478" fmla="*/ 4757350 h 6073954"/>
                <a:gd name="connsiteX15-479" fmla="*/ 14787 w 11260052"/>
                <a:gd name="connsiteY15-480" fmla="*/ 301464 h 6073954"/>
                <a:gd name="connsiteX0-481" fmla="*/ 14787 w 11260052"/>
                <a:gd name="connsiteY0-482" fmla="*/ 301464 h 6073954"/>
                <a:gd name="connsiteX1-483" fmla="*/ 1466216 w 11260052"/>
                <a:gd name="connsiteY1-484" fmla="*/ 403065 h 6073954"/>
                <a:gd name="connsiteX2-485" fmla="*/ 3309530 w 11260052"/>
                <a:gd name="connsiteY2-486" fmla="*/ 403064 h 6073954"/>
                <a:gd name="connsiteX3-487" fmla="*/ 3701416 w 11260052"/>
                <a:gd name="connsiteY3-488" fmla="*/ 940093 h 6073954"/>
                <a:gd name="connsiteX4-489" fmla="*/ 7620273 w 11260052"/>
                <a:gd name="connsiteY4-490" fmla="*/ 345007 h 6073954"/>
                <a:gd name="connsiteX5-491" fmla="*/ 10915016 w 11260052"/>
                <a:gd name="connsiteY5-492" fmla="*/ 678836 h 6073954"/>
                <a:gd name="connsiteX6-493" fmla="*/ 10973073 w 11260052"/>
                <a:gd name="connsiteY6-494" fmla="*/ 3959064 h 6073954"/>
                <a:gd name="connsiteX7-495" fmla="*/ 9260387 w 11260052"/>
                <a:gd name="connsiteY7-496" fmla="*/ 5686264 h 6073954"/>
                <a:gd name="connsiteX8-497" fmla="*/ 9057187 w 11260052"/>
                <a:gd name="connsiteY8-498" fmla="*/ 5976550 h 6073954"/>
                <a:gd name="connsiteX9-499" fmla="*/ 9826444 w 11260052"/>
                <a:gd name="connsiteY9-500" fmla="*/ 6049121 h 6073954"/>
                <a:gd name="connsiteX10-501" fmla="*/ 9100730 w 11260052"/>
                <a:gd name="connsiteY10-502" fmla="*/ 5584664 h 6073954"/>
                <a:gd name="connsiteX11-503" fmla="*/ 7359016 w 11260052"/>
                <a:gd name="connsiteY11-504" fmla="*/ 5149236 h 6073954"/>
                <a:gd name="connsiteX12-505" fmla="*/ 4485187 w 11260052"/>
                <a:gd name="connsiteY12-506" fmla="*/ 5497579 h 6073954"/>
                <a:gd name="connsiteX13-507" fmla="*/ 2133873 w 11260052"/>
                <a:gd name="connsiteY13-508" fmla="*/ 5787864 h 6073954"/>
                <a:gd name="connsiteX14-509" fmla="*/ 798559 w 11260052"/>
                <a:gd name="connsiteY14-510" fmla="*/ 4757350 h 6073954"/>
                <a:gd name="connsiteX15-511" fmla="*/ 14787 w 11260052"/>
                <a:gd name="connsiteY15-512" fmla="*/ 301464 h 6073954"/>
                <a:gd name="connsiteX0-513" fmla="*/ 14787 w 11260052"/>
                <a:gd name="connsiteY0-514" fmla="*/ 301464 h 6073954"/>
                <a:gd name="connsiteX1-515" fmla="*/ 1466216 w 11260052"/>
                <a:gd name="connsiteY1-516" fmla="*/ 403065 h 6073954"/>
                <a:gd name="connsiteX2-517" fmla="*/ 3309530 w 11260052"/>
                <a:gd name="connsiteY2-518" fmla="*/ 403064 h 6073954"/>
                <a:gd name="connsiteX3-519" fmla="*/ 3701416 w 11260052"/>
                <a:gd name="connsiteY3-520" fmla="*/ 940093 h 6073954"/>
                <a:gd name="connsiteX4-521" fmla="*/ 7620273 w 11260052"/>
                <a:gd name="connsiteY4-522" fmla="*/ 345007 h 6073954"/>
                <a:gd name="connsiteX5-523" fmla="*/ 10915016 w 11260052"/>
                <a:gd name="connsiteY5-524" fmla="*/ 678836 h 6073954"/>
                <a:gd name="connsiteX6-525" fmla="*/ 10973073 w 11260052"/>
                <a:gd name="connsiteY6-526" fmla="*/ 3959064 h 6073954"/>
                <a:gd name="connsiteX7-527" fmla="*/ 9260387 w 11260052"/>
                <a:gd name="connsiteY7-528" fmla="*/ 5686264 h 6073954"/>
                <a:gd name="connsiteX8-529" fmla="*/ 9057187 w 11260052"/>
                <a:gd name="connsiteY8-530" fmla="*/ 5976550 h 6073954"/>
                <a:gd name="connsiteX9-531" fmla="*/ 9826444 w 11260052"/>
                <a:gd name="connsiteY9-532" fmla="*/ 6049121 h 6073954"/>
                <a:gd name="connsiteX10-533" fmla="*/ 9100730 w 11260052"/>
                <a:gd name="connsiteY10-534" fmla="*/ 5584664 h 6073954"/>
                <a:gd name="connsiteX11-535" fmla="*/ 7359016 w 11260052"/>
                <a:gd name="connsiteY11-536" fmla="*/ 5149236 h 6073954"/>
                <a:gd name="connsiteX12-537" fmla="*/ 4485187 w 11260052"/>
                <a:gd name="connsiteY12-538" fmla="*/ 5497579 h 6073954"/>
                <a:gd name="connsiteX13-539" fmla="*/ 2133873 w 11260052"/>
                <a:gd name="connsiteY13-540" fmla="*/ 5787864 h 6073954"/>
                <a:gd name="connsiteX14-541" fmla="*/ 798559 w 11260052"/>
                <a:gd name="connsiteY14-542" fmla="*/ 4757350 h 6073954"/>
                <a:gd name="connsiteX15-543" fmla="*/ 14787 w 11260052"/>
                <a:gd name="connsiteY15-544" fmla="*/ 301464 h 6073954"/>
                <a:gd name="connsiteX0-545" fmla="*/ 14787 w 11260052"/>
                <a:gd name="connsiteY0-546" fmla="*/ 301464 h 6160778"/>
                <a:gd name="connsiteX1-547" fmla="*/ 1466216 w 11260052"/>
                <a:gd name="connsiteY1-548" fmla="*/ 403065 h 6160778"/>
                <a:gd name="connsiteX2-549" fmla="*/ 3309530 w 11260052"/>
                <a:gd name="connsiteY2-550" fmla="*/ 403064 h 6160778"/>
                <a:gd name="connsiteX3-551" fmla="*/ 3701416 w 11260052"/>
                <a:gd name="connsiteY3-552" fmla="*/ 940093 h 6160778"/>
                <a:gd name="connsiteX4-553" fmla="*/ 7620273 w 11260052"/>
                <a:gd name="connsiteY4-554" fmla="*/ 345007 h 6160778"/>
                <a:gd name="connsiteX5-555" fmla="*/ 10915016 w 11260052"/>
                <a:gd name="connsiteY5-556" fmla="*/ 678836 h 6160778"/>
                <a:gd name="connsiteX6-557" fmla="*/ 10973073 w 11260052"/>
                <a:gd name="connsiteY6-558" fmla="*/ 3959064 h 6160778"/>
                <a:gd name="connsiteX7-559" fmla="*/ 9260387 w 11260052"/>
                <a:gd name="connsiteY7-560" fmla="*/ 5686264 h 6160778"/>
                <a:gd name="connsiteX8-561" fmla="*/ 9057187 w 11260052"/>
                <a:gd name="connsiteY8-562" fmla="*/ 5976550 h 6160778"/>
                <a:gd name="connsiteX9-563" fmla="*/ 9826444 w 11260052"/>
                <a:gd name="connsiteY9-564" fmla="*/ 6049121 h 6160778"/>
                <a:gd name="connsiteX10-565" fmla="*/ 9100730 w 11260052"/>
                <a:gd name="connsiteY10-566" fmla="*/ 5584664 h 6160778"/>
                <a:gd name="connsiteX11-567" fmla="*/ 7359016 w 11260052"/>
                <a:gd name="connsiteY11-568" fmla="*/ 5149236 h 6160778"/>
                <a:gd name="connsiteX12-569" fmla="*/ 4485187 w 11260052"/>
                <a:gd name="connsiteY12-570" fmla="*/ 5497579 h 6160778"/>
                <a:gd name="connsiteX13-571" fmla="*/ 2133873 w 11260052"/>
                <a:gd name="connsiteY13-572" fmla="*/ 5787864 h 6160778"/>
                <a:gd name="connsiteX14-573" fmla="*/ 798559 w 11260052"/>
                <a:gd name="connsiteY14-574" fmla="*/ 4757350 h 6160778"/>
                <a:gd name="connsiteX15-575" fmla="*/ 14787 w 11260052"/>
                <a:gd name="connsiteY15-576" fmla="*/ 301464 h 6160778"/>
                <a:gd name="connsiteX0-577" fmla="*/ 14787 w 11260052"/>
                <a:gd name="connsiteY0-578" fmla="*/ 301464 h 6160778"/>
                <a:gd name="connsiteX1-579" fmla="*/ 1466216 w 11260052"/>
                <a:gd name="connsiteY1-580" fmla="*/ 403065 h 6160778"/>
                <a:gd name="connsiteX2-581" fmla="*/ 3309530 w 11260052"/>
                <a:gd name="connsiteY2-582" fmla="*/ 403064 h 6160778"/>
                <a:gd name="connsiteX3-583" fmla="*/ 3701416 w 11260052"/>
                <a:gd name="connsiteY3-584" fmla="*/ 940093 h 6160778"/>
                <a:gd name="connsiteX4-585" fmla="*/ 7620273 w 11260052"/>
                <a:gd name="connsiteY4-586" fmla="*/ 345007 h 6160778"/>
                <a:gd name="connsiteX5-587" fmla="*/ 10915016 w 11260052"/>
                <a:gd name="connsiteY5-588" fmla="*/ 678836 h 6160778"/>
                <a:gd name="connsiteX6-589" fmla="*/ 10973073 w 11260052"/>
                <a:gd name="connsiteY6-590" fmla="*/ 3959064 h 6160778"/>
                <a:gd name="connsiteX7-591" fmla="*/ 9260387 w 11260052"/>
                <a:gd name="connsiteY7-592" fmla="*/ 5686264 h 6160778"/>
                <a:gd name="connsiteX8-593" fmla="*/ 9057187 w 11260052"/>
                <a:gd name="connsiteY8-594" fmla="*/ 5976550 h 6160778"/>
                <a:gd name="connsiteX9-595" fmla="*/ 9826444 w 11260052"/>
                <a:gd name="connsiteY9-596" fmla="*/ 6049121 h 6160778"/>
                <a:gd name="connsiteX10-597" fmla="*/ 9100730 w 11260052"/>
                <a:gd name="connsiteY10-598" fmla="*/ 5584664 h 6160778"/>
                <a:gd name="connsiteX11-599" fmla="*/ 7359016 w 11260052"/>
                <a:gd name="connsiteY11-600" fmla="*/ 5149236 h 6160778"/>
                <a:gd name="connsiteX12-601" fmla="*/ 4485187 w 11260052"/>
                <a:gd name="connsiteY12-602" fmla="*/ 5497579 h 6160778"/>
                <a:gd name="connsiteX13-603" fmla="*/ 2133873 w 11260052"/>
                <a:gd name="connsiteY13-604" fmla="*/ 5787864 h 6160778"/>
                <a:gd name="connsiteX14-605" fmla="*/ 798559 w 11260052"/>
                <a:gd name="connsiteY14-606" fmla="*/ 4757350 h 6160778"/>
                <a:gd name="connsiteX15-607" fmla="*/ 14787 w 11260052"/>
                <a:gd name="connsiteY15-608" fmla="*/ 301464 h 6160778"/>
                <a:gd name="connsiteX0-609" fmla="*/ 14787 w 11257622"/>
                <a:gd name="connsiteY0-610" fmla="*/ 301464 h 6073954"/>
                <a:gd name="connsiteX1-611" fmla="*/ 1466216 w 11257622"/>
                <a:gd name="connsiteY1-612" fmla="*/ 403065 h 6073954"/>
                <a:gd name="connsiteX2-613" fmla="*/ 3309530 w 11257622"/>
                <a:gd name="connsiteY2-614" fmla="*/ 403064 h 6073954"/>
                <a:gd name="connsiteX3-615" fmla="*/ 3701416 w 11257622"/>
                <a:gd name="connsiteY3-616" fmla="*/ 940093 h 6073954"/>
                <a:gd name="connsiteX4-617" fmla="*/ 7620273 w 11257622"/>
                <a:gd name="connsiteY4-618" fmla="*/ 345007 h 6073954"/>
                <a:gd name="connsiteX5-619" fmla="*/ 10915016 w 11257622"/>
                <a:gd name="connsiteY5-620" fmla="*/ 678836 h 6073954"/>
                <a:gd name="connsiteX6-621" fmla="*/ 10973073 w 11257622"/>
                <a:gd name="connsiteY6-622" fmla="*/ 3959064 h 6073954"/>
                <a:gd name="connsiteX7-623" fmla="*/ 9303930 w 11257622"/>
                <a:gd name="connsiteY7-624" fmla="*/ 5686264 h 6073954"/>
                <a:gd name="connsiteX8-625" fmla="*/ 9057187 w 11257622"/>
                <a:gd name="connsiteY8-626" fmla="*/ 5976550 h 6073954"/>
                <a:gd name="connsiteX9-627" fmla="*/ 9826444 w 11257622"/>
                <a:gd name="connsiteY9-628" fmla="*/ 6049121 h 6073954"/>
                <a:gd name="connsiteX10-629" fmla="*/ 9100730 w 11257622"/>
                <a:gd name="connsiteY10-630" fmla="*/ 5584664 h 6073954"/>
                <a:gd name="connsiteX11-631" fmla="*/ 7359016 w 11257622"/>
                <a:gd name="connsiteY11-632" fmla="*/ 5149236 h 6073954"/>
                <a:gd name="connsiteX12-633" fmla="*/ 4485187 w 11257622"/>
                <a:gd name="connsiteY12-634" fmla="*/ 5497579 h 6073954"/>
                <a:gd name="connsiteX13-635" fmla="*/ 2133873 w 11257622"/>
                <a:gd name="connsiteY13-636" fmla="*/ 5787864 h 6073954"/>
                <a:gd name="connsiteX14-637" fmla="*/ 798559 w 11257622"/>
                <a:gd name="connsiteY14-638" fmla="*/ 4757350 h 6073954"/>
                <a:gd name="connsiteX15-639" fmla="*/ 14787 w 11257622"/>
                <a:gd name="connsiteY15-640" fmla="*/ 301464 h 6073954"/>
                <a:gd name="connsiteX0-641" fmla="*/ 14787 w 11257622"/>
                <a:gd name="connsiteY0-642" fmla="*/ 301464 h 6099299"/>
                <a:gd name="connsiteX1-643" fmla="*/ 1466216 w 11257622"/>
                <a:gd name="connsiteY1-644" fmla="*/ 403065 h 6099299"/>
                <a:gd name="connsiteX2-645" fmla="*/ 3309530 w 11257622"/>
                <a:gd name="connsiteY2-646" fmla="*/ 403064 h 6099299"/>
                <a:gd name="connsiteX3-647" fmla="*/ 3701416 w 11257622"/>
                <a:gd name="connsiteY3-648" fmla="*/ 940093 h 6099299"/>
                <a:gd name="connsiteX4-649" fmla="*/ 7620273 w 11257622"/>
                <a:gd name="connsiteY4-650" fmla="*/ 345007 h 6099299"/>
                <a:gd name="connsiteX5-651" fmla="*/ 10915016 w 11257622"/>
                <a:gd name="connsiteY5-652" fmla="*/ 678836 h 6099299"/>
                <a:gd name="connsiteX6-653" fmla="*/ 10973073 w 11257622"/>
                <a:gd name="connsiteY6-654" fmla="*/ 3959064 h 6099299"/>
                <a:gd name="connsiteX7-655" fmla="*/ 9303930 w 11257622"/>
                <a:gd name="connsiteY7-656" fmla="*/ 5686264 h 6099299"/>
                <a:gd name="connsiteX8-657" fmla="*/ 9057187 w 11257622"/>
                <a:gd name="connsiteY8-658" fmla="*/ 5976550 h 6099299"/>
                <a:gd name="connsiteX9-659" fmla="*/ 9826444 w 11257622"/>
                <a:gd name="connsiteY9-660" fmla="*/ 6049121 h 6099299"/>
                <a:gd name="connsiteX10-661" fmla="*/ 9100730 w 11257622"/>
                <a:gd name="connsiteY10-662" fmla="*/ 5584664 h 6099299"/>
                <a:gd name="connsiteX11-663" fmla="*/ 7359016 w 11257622"/>
                <a:gd name="connsiteY11-664" fmla="*/ 5149236 h 6099299"/>
                <a:gd name="connsiteX12-665" fmla="*/ 4485187 w 11257622"/>
                <a:gd name="connsiteY12-666" fmla="*/ 5497579 h 6099299"/>
                <a:gd name="connsiteX13-667" fmla="*/ 2133873 w 11257622"/>
                <a:gd name="connsiteY13-668" fmla="*/ 5787864 h 6099299"/>
                <a:gd name="connsiteX14-669" fmla="*/ 798559 w 11257622"/>
                <a:gd name="connsiteY14-670" fmla="*/ 4757350 h 6099299"/>
                <a:gd name="connsiteX15-671" fmla="*/ 14787 w 11257622"/>
                <a:gd name="connsiteY15-672" fmla="*/ 301464 h 6099299"/>
                <a:gd name="connsiteX0-673" fmla="*/ 14787 w 11257622"/>
                <a:gd name="connsiteY0-674" fmla="*/ 301464 h 6093940"/>
                <a:gd name="connsiteX1-675" fmla="*/ 1466216 w 11257622"/>
                <a:gd name="connsiteY1-676" fmla="*/ 403065 h 6093940"/>
                <a:gd name="connsiteX2-677" fmla="*/ 3309530 w 11257622"/>
                <a:gd name="connsiteY2-678" fmla="*/ 403064 h 6093940"/>
                <a:gd name="connsiteX3-679" fmla="*/ 3701416 w 11257622"/>
                <a:gd name="connsiteY3-680" fmla="*/ 940093 h 6093940"/>
                <a:gd name="connsiteX4-681" fmla="*/ 7620273 w 11257622"/>
                <a:gd name="connsiteY4-682" fmla="*/ 345007 h 6093940"/>
                <a:gd name="connsiteX5-683" fmla="*/ 10915016 w 11257622"/>
                <a:gd name="connsiteY5-684" fmla="*/ 678836 h 6093940"/>
                <a:gd name="connsiteX6-685" fmla="*/ 10973073 w 11257622"/>
                <a:gd name="connsiteY6-686" fmla="*/ 3959064 h 6093940"/>
                <a:gd name="connsiteX7-687" fmla="*/ 9303930 w 11257622"/>
                <a:gd name="connsiteY7-688" fmla="*/ 5686264 h 6093940"/>
                <a:gd name="connsiteX8-689" fmla="*/ 9115244 w 11257622"/>
                <a:gd name="connsiteY8-690" fmla="*/ 6034607 h 6093940"/>
                <a:gd name="connsiteX9-691" fmla="*/ 9826444 w 11257622"/>
                <a:gd name="connsiteY9-692" fmla="*/ 6049121 h 6093940"/>
                <a:gd name="connsiteX10-693" fmla="*/ 9100730 w 11257622"/>
                <a:gd name="connsiteY10-694" fmla="*/ 5584664 h 6093940"/>
                <a:gd name="connsiteX11-695" fmla="*/ 7359016 w 11257622"/>
                <a:gd name="connsiteY11-696" fmla="*/ 5149236 h 6093940"/>
                <a:gd name="connsiteX12-697" fmla="*/ 4485187 w 11257622"/>
                <a:gd name="connsiteY12-698" fmla="*/ 5497579 h 6093940"/>
                <a:gd name="connsiteX13-699" fmla="*/ 2133873 w 11257622"/>
                <a:gd name="connsiteY13-700" fmla="*/ 5787864 h 6093940"/>
                <a:gd name="connsiteX14-701" fmla="*/ 798559 w 11257622"/>
                <a:gd name="connsiteY14-702" fmla="*/ 4757350 h 6093940"/>
                <a:gd name="connsiteX15-703" fmla="*/ 14787 w 11257622"/>
                <a:gd name="connsiteY15-704" fmla="*/ 301464 h 6093940"/>
                <a:gd name="connsiteX0-705" fmla="*/ 14787 w 11257622"/>
                <a:gd name="connsiteY0-706" fmla="*/ 301464 h 6162710"/>
                <a:gd name="connsiteX1-707" fmla="*/ 1466216 w 11257622"/>
                <a:gd name="connsiteY1-708" fmla="*/ 403065 h 6162710"/>
                <a:gd name="connsiteX2-709" fmla="*/ 3309530 w 11257622"/>
                <a:gd name="connsiteY2-710" fmla="*/ 403064 h 6162710"/>
                <a:gd name="connsiteX3-711" fmla="*/ 3701416 w 11257622"/>
                <a:gd name="connsiteY3-712" fmla="*/ 940093 h 6162710"/>
                <a:gd name="connsiteX4-713" fmla="*/ 7620273 w 11257622"/>
                <a:gd name="connsiteY4-714" fmla="*/ 345007 h 6162710"/>
                <a:gd name="connsiteX5-715" fmla="*/ 10915016 w 11257622"/>
                <a:gd name="connsiteY5-716" fmla="*/ 678836 h 6162710"/>
                <a:gd name="connsiteX6-717" fmla="*/ 10973073 w 11257622"/>
                <a:gd name="connsiteY6-718" fmla="*/ 3959064 h 6162710"/>
                <a:gd name="connsiteX7-719" fmla="*/ 9303930 w 11257622"/>
                <a:gd name="connsiteY7-720" fmla="*/ 5686264 h 6162710"/>
                <a:gd name="connsiteX8-721" fmla="*/ 9115244 w 11257622"/>
                <a:gd name="connsiteY8-722" fmla="*/ 6034607 h 6162710"/>
                <a:gd name="connsiteX9-723" fmla="*/ 9826444 w 11257622"/>
                <a:gd name="connsiteY9-724" fmla="*/ 6049121 h 6162710"/>
                <a:gd name="connsiteX10-725" fmla="*/ 9100730 w 11257622"/>
                <a:gd name="connsiteY10-726" fmla="*/ 5584664 h 6162710"/>
                <a:gd name="connsiteX11-727" fmla="*/ 7359016 w 11257622"/>
                <a:gd name="connsiteY11-728" fmla="*/ 5149236 h 6162710"/>
                <a:gd name="connsiteX12-729" fmla="*/ 4485187 w 11257622"/>
                <a:gd name="connsiteY12-730" fmla="*/ 5497579 h 6162710"/>
                <a:gd name="connsiteX13-731" fmla="*/ 2133873 w 11257622"/>
                <a:gd name="connsiteY13-732" fmla="*/ 5787864 h 6162710"/>
                <a:gd name="connsiteX14-733" fmla="*/ 798559 w 11257622"/>
                <a:gd name="connsiteY14-734" fmla="*/ 4757350 h 6162710"/>
                <a:gd name="connsiteX15-735" fmla="*/ 14787 w 11257622"/>
                <a:gd name="connsiteY15-736" fmla="*/ 301464 h 6162710"/>
                <a:gd name="connsiteX0-737" fmla="*/ 14787 w 11257622"/>
                <a:gd name="connsiteY0-738" fmla="*/ 301464 h 6143399"/>
                <a:gd name="connsiteX1-739" fmla="*/ 1466216 w 11257622"/>
                <a:gd name="connsiteY1-740" fmla="*/ 403065 h 6143399"/>
                <a:gd name="connsiteX2-741" fmla="*/ 3309530 w 11257622"/>
                <a:gd name="connsiteY2-742" fmla="*/ 403064 h 6143399"/>
                <a:gd name="connsiteX3-743" fmla="*/ 3701416 w 11257622"/>
                <a:gd name="connsiteY3-744" fmla="*/ 940093 h 6143399"/>
                <a:gd name="connsiteX4-745" fmla="*/ 7620273 w 11257622"/>
                <a:gd name="connsiteY4-746" fmla="*/ 345007 h 6143399"/>
                <a:gd name="connsiteX5-747" fmla="*/ 10915016 w 11257622"/>
                <a:gd name="connsiteY5-748" fmla="*/ 678836 h 6143399"/>
                <a:gd name="connsiteX6-749" fmla="*/ 10973073 w 11257622"/>
                <a:gd name="connsiteY6-750" fmla="*/ 3959064 h 6143399"/>
                <a:gd name="connsiteX7-751" fmla="*/ 9303930 w 11257622"/>
                <a:gd name="connsiteY7-752" fmla="*/ 5686264 h 6143399"/>
                <a:gd name="connsiteX8-753" fmla="*/ 9057187 w 11257622"/>
                <a:gd name="connsiteY8-754" fmla="*/ 6005578 h 6143399"/>
                <a:gd name="connsiteX9-755" fmla="*/ 9826444 w 11257622"/>
                <a:gd name="connsiteY9-756" fmla="*/ 6049121 h 6143399"/>
                <a:gd name="connsiteX10-757" fmla="*/ 9100730 w 11257622"/>
                <a:gd name="connsiteY10-758" fmla="*/ 5584664 h 6143399"/>
                <a:gd name="connsiteX11-759" fmla="*/ 7359016 w 11257622"/>
                <a:gd name="connsiteY11-760" fmla="*/ 5149236 h 6143399"/>
                <a:gd name="connsiteX12-761" fmla="*/ 4485187 w 11257622"/>
                <a:gd name="connsiteY12-762" fmla="*/ 5497579 h 6143399"/>
                <a:gd name="connsiteX13-763" fmla="*/ 2133873 w 11257622"/>
                <a:gd name="connsiteY13-764" fmla="*/ 5787864 h 6143399"/>
                <a:gd name="connsiteX14-765" fmla="*/ 798559 w 11257622"/>
                <a:gd name="connsiteY14-766" fmla="*/ 4757350 h 6143399"/>
                <a:gd name="connsiteX15-767" fmla="*/ 14787 w 11257622"/>
                <a:gd name="connsiteY15-768" fmla="*/ 301464 h 6143399"/>
                <a:gd name="connsiteX0-769" fmla="*/ 14787 w 11257622"/>
                <a:gd name="connsiteY0-770" fmla="*/ 301464 h 6125500"/>
                <a:gd name="connsiteX1-771" fmla="*/ 1466216 w 11257622"/>
                <a:gd name="connsiteY1-772" fmla="*/ 403065 h 6125500"/>
                <a:gd name="connsiteX2-773" fmla="*/ 3309530 w 11257622"/>
                <a:gd name="connsiteY2-774" fmla="*/ 403064 h 6125500"/>
                <a:gd name="connsiteX3-775" fmla="*/ 3701416 w 11257622"/>
                <a:gd name="connsiteY3-776" fmla="*/ 940093 h 6125500"/>
                <a:gd name="connsiteX4-777" fmla="*/ 7620273 w 11257622"/>
                <a:gd name="connsiteY4-778" fmla="*/ 345007 h 6125500"/>
                <a:gd name="connsiteX5-779" fmla="*/ 10915016 w 11257622"/>
                <a:gd name="connsiteY5-780" fmla="*/ 678836 h 6125500"/>
                <a:gd name="connsiteX6-781" fmla="*/ 10973073 w 11257622"/>
                <a:gd name="connsiteY6-782" fmla="*/ 3959064 h 6125500"/>
                <a:gd name="connsiteX7-783" fmla="*/ 9303930 w 11257622"/>
                <a:gd name="connsiteY7-784" fmla="*/ 5686264 h 6125500"/>
                <a:gd name="connsiteX8-785" fmla="*/ 9071701 w 11257622"/>
                <a:gd name="connsiteY8-786" fmla="*/ 5976549 h 6125500"/>
                <a:gd name="connsiteX9-787" fmla="*/ 9826444 w 11257622"/>
                <a:gd name="connsiteY9-788" fmla="*/ 6049121 h 6125500"/>
                <a:gd name="connsiteX10-789" fmla="*/ 9100730 w 11257622"/>
                <a:gd name="connsiteY10-790" fmla="*/ 5584664 h 6125500"/>
                <a:gd name="connsiteX11-791" fmla="*/ 7359016 w 11257622"/>
                <a:gd name="connsiteY11-792" fmla="*/ 5149236 h 6125500"/>
                <a:gd name="connsiteX12-793" fmla="*/ 4485187 w 11257622"/>
                <a:gd name="connsiteY12-794" fmla="*/ 5497579 h 6125500"/>
                <a:gd name="connsiteX13-795" fmla="*/ 2133873 w 11257622"/>
                <a:gd name="connsiteY13-796" fmla="*/ 5787864 h 6125500"/>
                <a:gd name="connsiteX14-797" fmla="*/ 798559 w 11257622"/>
                <a:gd name="connsiteY14-798" fmla="*/ 4757350 h 6125500"/>
                <a:gd name="connsiteX15-799" fmla="*/ 14787 w 11257622"/>
                <a:gd name="connsiteY15-800" fmla="*/ 301464 h 6125500"/>
                <a:gd name="connsiteX0-801" fmla="*/ 14787 w 11257622"/>
                <a:gd name="connsiteY0-802" fmla="*/ 301464 h 6125500"/>
                <a:gd name="connsiteX1-803" fmla="*/ 1466216 w 11257622"/>
                <a:gd name="connsiteY1-804" fmla="*/ 403065 h 6125500"/>
                <a:gd name="connsiteX2-805" fmla="*/ 3309530 w 11257622"/>
                <a:gd name="connsiteY2-806" fmla="*/ 403064 h 6125500"/>
                <a:gd name="connsiteX3-807" fmla="*/ 3701416 w 11257622"/>
                <a:gd name="connsiteY3-808" fmla="*/ 940093 h 6125500"/>
                <a:gd name="connsiteX4-809" fmla="*/ 7620273 w 11257622"/>
                <a:gd name="connsiteY4-810" fmla="*/ 345007 h 6125500"/>
                <a:gd name="connsiteX5-811" fmla="*/ 10915016 w 11257622"/>
                <a:gd name="connsiteY5-812" fmla="*/ 678836 h 6125500"/>
                <a:gd name="connsiteX6-813" fmla="*/ 10973073 w 11257622"/>
                <a:gd name="connsiteY6-814" fmla="*/ 3959064 h 6125500"/>
                <a:gd name="connsiteX7-815" fmla="*/ 9303930 w 11257622"/>
                <a:gd name="connsiteY7-816" fmla="*/ 5686264 h 6125500"/>
                <a:gd name="connsiteX8-817" fmla="*/ 9071701 w 11257622"/>
                <a:gd name="connsiteY8-818" fmla="*/ 5976549 h 6125500"/>
                <a:gd name="connsiteX9-819" fmla="*/ 9826444 w 11257622"/>
                <a:gd name="connsiteY9-820" fmla="*/ 6049121 h 6125500"/>
                <a:gd name="connsiteX10-821" fmla="*/ 9100730 w 11257622"/>
                <a:gd name="connsiteY10-822" fmla="*/ 5584664 h 6125500"/>
                <a:gd name="connsiteX11-823" fmla="*/ 7359016 w 11257622"/>
                <a:gd name="connsiteY11-824" fmla="*/ 5149236 h 6125500"/>
                <a:gd name="connsiteX12-825" fmla="*/ 4485187 w 11257622"/>
                <a:gd name="connsiteY12-826" fmla="*/ 5497579 h 6125500"/>
                <a:gd name="connsiteX13-827" fmla="*/ 2133873 w 11257622"/>
                <a:gd name="connsiteY13-828" fmla="*/ 5787864 h 6125500"/>
                <a:gd name="connsiteX14-829" fmla="*/ 798559 w 11257622"/>
                <a:gd name="connsiteY14-830" fmla="*/ 4757350 h 6125500"/>
                <a:gd name="connsiteX15-831" fmla="*/ 14787 w 11257622"/>
                <a:gd name="connsiteY15-832" fmla="*/ 301464 h 6125500"/>
                <a:gd name="connsiteX0-833" fmla="*/ 14787 w 11257622"/>
                <a:gd name="connsiteY0-834" fmla="*/ 301464 h 6164709"/>
                <a:gd name="connsiteX1-835" fmla="*/ 1466216 w 11257622"/>
                <a:gd name="connsiteY1-836" fmla="*/ 403065 h 6164709"/>
                <a:gd name="connsiteX2-837" fmla="*/ 3309530 w 11257622"/>
                <a:gd name="connsiteY2-838" fmla="*/ 403064 h 6164709"/>
                <a:gd name="connsiteX3-839" fmla="*/ 3701416 w 11257622"/>
                <a:gd name="connsiteY3-840" fmla="*/ 940093 h 6164709"/>
                <a:gd name="connsiteX4-841" fmla="*/ 7620273 w 11257622"/>
                <a:gd name="connsiteY4-842" fmla="*/ 345007 h 6164709"/>
                <a:gd name="connsiteX5-843" fmla="*/ 10915016 w 11257622"/>
                <a:gd name="connsiteY5-844" fmla="*/ 678836 h 6164709"/>
                <a:gd name="connsiteX6-845" fmla="*/ 10973073 w 11257622"/>
                <a:gd name="connsiteY6-846" fmla="*/ 3959064 h 6164709"/>
                <a:gd name="connsiteX7-847" fmla="*/ 9303930 w 11257622"/>
                <a:gd name="connsiteY7-848" fmla="*/ 5686264 h 6164709"/>
                <a:gd name="connsiteX8-849" fmla="*/ 9003121 w 11257622"/>
                <a:gd name="connsiteY8-850" fmla="*/ 6037509 h 6164709"/>
                <a:gd name="connsiteX9-851" fmla="*/ 9826444 w 11257622"/>
                <a:gd name="connsiteY9-852" fmla="*/ 6049121 h 6164709"/>
                <a:gd name="connsiteX10-853" fmla="*/ 9100730 w 11257622"/>
                <a:gd name="connsiteY10-854" fmla="*/ 5584664 h 6164709"/>
                <a:gd name="connsiteX11-855" fmla="*/ 7359016 w 11257622"/>
                <a:gd name="connsiteY11-856" fmla="*/ 5149236 h 6164709"/>
                <a:gd name="connsiteX12-857" fmla="*/ 4485187 w 11257622"/>
                <a:gd name="connsiteY12-858" fmla="*/ 5497579 h 6164709"/>
                <a:gd name="connsiteX13-859" fmla="*/ 2133873 w 11257622"/>
                <a:gd name="connsiteY13-860" fmla="*/ 5787864 h 6164709"/>
                <a:gd name="connsiteX14-861" fmla="*/ 798559 w 11257622"/>
                <a:gd name="connsiteY14-862" fmla="*/ 4757350 h 6164709"/>
                <a:gd name="connsiteX15-863" fmla="*/ 14787 w 11257622"/>
                <a:gd name="connsiteY15-864" fmla="*/ 301464 h 6164709"/>
                <a:gd name="connsiteX0-865" fmla="*/ 14787 w 11257622"/>
                <a:gd name="connsiteY0-866" fmla="*/ 301464 h 6209124"/>
                <a:gd name="connsiteX1-867" fmla="*/ 1466216 w 11257622"/>
                <a:gd name="connsiteY1-868" fmla="*/ 403065 h 6209124"/>
                <a:gd name="connsiteX2-869" fmla="*/ 3309530 w 11257622"/>
                <a:gd name="connsiteY2-870" fmla="*/ 403064 h 6209124"/>
                <a:gd name="connsiteX3-871" fmla="*/ 3701416 w 11257622"/>
                <a:gd name="connsiteY3-872" fmla="*/ 940093 h 6209124"/>
                <a:gd name="connsiteX4-873" fmla="*/ 7620273 w 11257622"/>
                <a:gd name="connsiteY4-874" fmla="*/ 345007 h 6209124"/>
                <a:gd name="connsiteX5-875" fmla="*/ 10915016 w 11257622"/>
                <a:gd name="connsiteY5-876" fmla="*/ 678836 h 6209124"/>
                <a:gd name="connsiteX6-877" fmla="*/ 10973073 w 11257622"/>
                <a:gd name="connsiteY6-878" fmla="*/ 3959064 h 6209124"/>
                <a:gd name="connsiteX7-879" fmla="*/ 9303930 w 11257622"/>
                <a:gd name="connsiteY7-880" fmla="*/ 5686264 h 6209124"/>
                <a:gd name="connsiteX8-881" fmla="*/ 9010741 w 11257622"/>
                <a:gd name="connsiteY8-882" fmla="*/ 6098469 h 6209124"/>
                <a:gd name="connsiteX9-883" fmla="*/ 9826444 w 11257622"/>
                <a:gd name="connsiteY9-884" fmla="*/ 6049121 h 6209124"/>
                <a:gd name="connsiteX10-885" fmla="*/ 9100730 w 11257622"/>
                <a:gd name="connsiteY10-886" fmla="*/ 5584664 h 6209124"/>
                <a:gd name="connsiteX11-887" fmla="*/ 7359016 w 11257622"/>
                <a:gd name="connsiteY11-888" fmla="*/ 5149236 h 6209124"/>
                <a:gd name="connsiteX12-889" fmla="*/ 4485187 w 11257622"/>
                <a:gd name="connsiteY12-890" fmla="*/ 5497579 h 6209124"/>
                <a:gd name="connsiteX13-891" fmla="*/ 2133873 w 11257622"/>
                <a:gd name="connsiteY13-892" fmla="*/ 5787864 h 6209124"/>
                <a:gd name="connsiteX14-893" fmla="*/ 798559 w 11257622"/>
                <a:gd name="connsiteY14-894" fmla="*/ 4757350 h 6209124"/>
                <a:gd name="connsiteX15-895" fmla="*/ 14787 w 11257622"/>
                <a:gd name="connsiteY15-896" fmla="*/ 301464 h 6209124"/>
                <a:gd name="connsiteX0-897" fmla="*/ 14787 w 11257622"/>
                <a:gd name="connsiteY0-898" fmla="*/ 301464 h 6209124"/>
                <a:gd name="connsiteX1-899" fmla="*/ 1466216 w 11257622"/>
                <a:gd name="connsiteY1-900" fmla="*/ 403065 h 6209124"/>
                <a:gd name="connsiteX2-901" fmla="*/ 3309530 w 11257622"/>
                <a:gd name="connsiteY2-902" fmla="*/ 403064 h 6209124"/>
                <a:gd name="connsiteX3-903" fmla="*/ 3701416 w 11257622"/>
                <a:gd name="connsiteY3-904" fmla="*/ 940093 h 6209124"/>
                <a:gd name="connsiteX4-905" fmla="*/ 7620273 w 11257622"/>
                <a:gd name="connsiteY4-906" fmla="*/ 345007 h 6209124"/>
                <a:gd name="connsiteX5-907" fmla="*/ 10915016 w 11257622"/>
                <a:gd name="connsiteY5-908" fmla="*/ 678836 h 6209124"/>
                <a:gd name="connsiteX6-909" fmla="*/ 10973073 w 11257622"/>
                <a:gd name="connsiteY6-910" fmla="*/ 3959064 h 6209124"/>
                <a:gd name="connsiteX7-911" fmla="*/ 9303930 w 11257622"/>
                <a:gd name="connsiteY7-912" fmla="*/ 5686264 h 6209124"/>
                <a:gd name="connsiteX8-913" fmla="*/ 9010741 w 11257622"/>
                <a:gd name="connsiteY8-914" fmla="*/ 6098469 h 6209124"/>
                <a:gd name="connsiteX9-915" fmla="*/ 9826444 w 11257622"/>
                <a:gd name="connsiteY9-916" fmla="*/ 6049121 h 6209124"/>
                <a:gd name="connsiteX10-917" fmla="*/ 9100730 w 11257622"/>
                <a:gd name="connsiteY10-918" fmla="*/ 5584664 h 6209124"/>
                <a:gd name="connsiteX11-919" fmla="*/ 7359016 w 11257622"/>
                <a:gd name="connsiteY11-920" fmla="*/ 5149236 h 6209124"/>
                <a:gd name="connsiteX12-921" fmla="*/ 4485187 w 11257622"/>
                <a:gd name="connsiteY12-922" fmla="*/ 5497579 h 6209124"/>
                <a:gd name="connsiteX13-923" fmla="*/ 2133873 w 11257622"/>
                <a:gd name="connsiteY13-924" fmla="*/ 5787864 h 6209124"/>
                <a:gd name="connsiteX14-925" fmla="*/ 798559 w 11257622"/>
                <a:gd name="connsiteY14-926" fmla="*/ 4757350 h 6209124"/>
                <a:gd name="connsiteX15-927" fmla="*/ 14787 w 11257622"/>
                <a:gd name="connsiteY15-928" fmla="*/ 301464 h 6209124"/>
                <a:gd name="connsiteX0-929" fmla="*/ 14787 w 11257622"/>
                <a:gd name="connsiteY0-930" fmla="*/ 301464 h 6229074"/>
                <a:gd name="connsiteX1-931" fmla="*/ 1466216 w 11257622"/>
                <a:gd name="connsiteY1-932" fmla="*/ 403065 h 6229074"/>
                <a:gd name="connsiteX2-933" fmla="*/ 3309530 w 11257622"/>
                <a:gd name="connsiteY2-934" fmla="*/ 403064 h 6229074"/>
                <a:gd name="connsiteX3-935" fmla="*/ 3701416 w 11257622"/>
                <a:gd name="connsiteY3-936" fmla="*/ 940093 h 6229074"/>
                <a:gd name="connsiteX4-937" fmla="*/ 7620273 w 11257622"/>
                <a:gd name="connsiteY4-938" fmla="*/ 345007 h 6229074"/>
                <a:gd name="connsiteX5-939" fmla="*/ 10915016 w 11257622"/>
                <a:gd name="connsiteY5-940" fmla="*/ 678836 h 6229074"/>
                <a:gd name="connsiteX6-941" fmla="*/ 10973073 w 11257622"/>
                <a:gd name="connsiteY6-942" fmla="*/ 3959064 h 6229074"/>
                <a:gd name="connsiteX7-943" fmla="*/ 9303930 w 11257622"/>
                <a:gd name="connsiteY7-944" fmla="*/ 5686264 h 6229074"/>
                <a:gd name="connsiteX8-945" fmla="*/ 9010741 w 11257622"/>
                <a:gd name="connsiteY8-946" fmla="*/ 6098469 h 6229074"/>
                <a:gd name="connsiteX9-947" fmla="*/ 9826444 w 11257622"/>
                <a:gd name="connsiteY9-948" fmla="*/ 6049121 h 6229074"/>
                <a:gd name="connsiteX10-949" fmla="*/ 9100730 w 11257622"/>
                <a:gd name="connsiteY10-950" fmla="*/ 5584664 h 6229074"/>
                <a:gd name="connsiteX11-951" fmla="*/ 7359016 w 11257622"/>
                <a:gd name="connsiteY11-952" fmla="*/ 5149236 h 6229074"/>
                <a:gd name="connsiteX12-953" fmla="*/ 4485187 w 11257622"/>
                <a:gd name="connsiteY12-954" fmla="*/ 5497579 h 6229074"/>
                <a:gd name="connsiteX13-955" fmla="*/ 2133873 w 11257622"/>
                <a:gd name="connsiteY13-956" fmla="*/ 5787864 h 6229074"/>
                <a:gd name="connsiteX14-957" fmla="*/ 798559 w 11257622"/>
                <a:gd name="connsiteY14-958" fmla="*/ 4757350 h 6229074"/>
                <a:gd name="connsiteX15-959" fmla="*/ 14787 w 11257622"/>
                <a:gd name="connsiteY15-960" fmla="*/ 301464 h 6229074"/>
                <a:gd name="connsiteX0-961" fmla="*/ 14787 w 11257622"/>
                <a:gd name="connsiteY0-962" fmla="*/ 301464 h 6214958"/>
                <a:gd name="connsiteX1-963" fmla="*/ 1466216 w 11257622"/>
                <a:gd name="connsiteY1-964" fmla="*/ 403065 h 6214958"/>
                <a:gd name="connsiteX2-965" fmla="*/ 3309530 w 11257622"/>
                <a:gd name="connsiteY2-966" fmla="*/ 403064 h 6214958"/>
                <a:gd name="connsiteX3-967" fmla="*/ 3701416 w 11257622"/>
                <a:gd name="connsiteY3-968" fmla="*/ 940093 h 6214958"/>
                <a:gd name="connsiteX4-969" fmla="*/ 7620273 w 11257622"/>
                <a:gd name="connsiteY4-970" fmla="*/ 345007 h 6214958"/>
                <a:gd name="connsiteX5-971" fmla="*/ 10915016 w 11257622"/>
                <a:gd name="connsiteY5-972" fmla="*/ 678836 h 6214958"/>
                <a:gd name="connsiteX6-973" fmla="*/ 10973073 w 11257622"/>
                <a:gd name="connsiteY6-974" fmla="*/ 3959064 h 6214958"/>
                <a:gd name="connsiteX7-975" fmla="*/ 9303930 w 11257622"/>
                <a:gd name="connsiteY7-976" fmla="*/ 5686264 h 6214958"/>
                <a:gd name="connsiteX8-977" fmla="*/ 8980261 w 11257622"/>
                <a:gd name="connsiteY8-978" fmla="*/ 6106089 h 6214958"/>
                <a:gd name="connsiteX9-979" fmla="*/ 9826444 w 11257622"/>
                <a:gd name="connsiteY9-980" fmla="*/ 6049121 h 6214958"/>
                <a:gd name="connsiteX10-981" fmla="*/ 9100730 w 11257622"/>
                <a:gd name="connsiteY10-982" fmla="*/ 5584664 h 6214958"/>
                <a:gd name="connsiteX11-983" fmla="*/ 7359016 w 11257622"/>
                <a:gd name="connsiteY11-984" fmla="*/ 5149236 h 6214958"/>
                <a:gd name="connsiteX12-985" fmla="*/ 4485187 w 11257622"/>
                <a:gd name="connsiteY12-986" fmla="*/ 5497579 h 6214958"/>
                <a:gd name="connsiteX13-987" fmla="*/ 2133873 w 11257622"/>
                <a:gd name="connsiteY13-988" fmla="*/ 5787864 h 6214958"/>
                <a:gd name="connsiteX14-989" fmla="*/ 798559 w 11257622"/>
                <a:gd name="connsiteY14-990" fmla="*/ 4757350 h 6214958"/>
                <a:gd name="connsiteX15-991" fmla="*/ 14787 w 11257622"/>
                <a:gd name="connsiteY15-992" fmla="*/ 301464 h 6214958"/>
                <a:gd name="connsiteX0-993" fmla="*/ 14787 w 11257622"/>
                <a:gd name="connsiteY0-994" fmla="*/ 301464 h 6197627"/>
                <a:gd name="connsiteX1-995" fmla="*/ 1466216 w 11257622"/>
                <a:gd name="connsiteY1-996" fmla="*/ 403065 h 6197627"/>
                <a:gd name="connsiteX2-997" fmla="*/ 3309530 w 11257622"/>
                <a:gd name="connsiteY2-998" fmla="*/ 403064 h 6197627"/>
                <a:gd name="connsiteX3-999" fmla="*/ 3701416 w 11257622"/>
                <a:gd name="connsiteY3-1000" fmla="*/ 940093 h 6197627"/>
                <a:gd name="connsiteX4-1001" fmla="*/ 7620273 w 11257622"/>
                <a:gd name="connsiteY4-1002" fmla="*/ 345007 h 6197627"/>
                <a:gd name="connsiteX5-1003" fmla="*/ 10915016 w 11257622"/>
                <a:gd name="connsiteY5-1004" fmla="*/ 678836 h 6197627"/>
                <a:gd name="connsiteX6-1005" fmla="*/ 10973073 w 11257622"/>
                <a:gd name="connsiteY6-1006" fmla="*/ 3959064 h 6197627"/>
                <a:gd name="connsiteX7-1007" fmla="*/ 9303930 w 11257622"/>
                <a:gd name="connsiteY7-1008" fmla="*/ 5686264 h 6197627"/>
                <a:gd name="connsiteX8-1009" fmla="*/ 9079321 w 11257622"/>
                <a:gd name="connsiteY8-1010" fmla="*/ 6083229 h 6197627"/>
                <a:gd name="connsiteX9-1011" fmla="*/ 9826444 w 11257622"/>
                <a:gd name="connsiteY9-1012" fmla="*/ 6049121 h 6197627"/>
                <a:gd name="connsiteX10-1013" fmla="*/ 9100730 w 11257622"/>
                <a:gd name="connsiteY10-1014" fmla="*/ 5584664 h 6197627"/>
                <a:gd name="connsiteX11-1015" fmla="*/ 7359016 w 11257622"/>
                <a:gd name="connsiteY11-1016" fmla="*/ 5149236 h 6197627"/>
                <a:gd name="connsiteX12-1017" fmla="*/ 4485187 w 11257622"/>
                <a:gd name="connsiteY12-1018" fmla="*/ 5497579 h 6197627"/>
                <a:gd name="connsiteX13-1019" fmla="*/ 2133873 w 11257622"/>
                <a:gd name="connsiteY13-1020" fmla="*/ 5787864 h 6197627"/>
                <a:gd name="connsiteX14-1021" fmla="*/ 798559 w 11257622"/>
                <a:gd name="connsiteY14-1022" fmla="*/ 4757350 h 6197627"/>
                <a:gd name="connsiteX15-1023" fmla="*/ 14787 w 11257622"/>
                <a:gd name="connsiteY15-1024" fmla="*/ 301464 h 6197627"/>
                <a:gd name="connsiteX0-1025" fmla="*/ 14787 w 11257622"/>
                <a:gd name="connsiteY0-1026" fmla="*/ 301464 h 6221246"/>
                <a:gd name="connsiteX1-1027" fmla="*/ 1466216 w 11257622"/>
                <a:gd name="connsiteY1-1028" fmla="*/ 403065 h 6221246"/>
                <a:gd name="connsiteX2-1029" fmla="*/ 3309530 w 11257622"/>
                <a:gd name="connsiteY2-1030" fmla="*/ 403064 h 6221246"/>
                <a:gd name="connsiteX3-1031" fmla="*/ 3701416 w 11257622"/>
                <a:gd name="connsiteY3-1032" fmla="*/ 940093 h 6221246"/>
                <a:gd name="connsiteX4-1033" fmla="*/ 7620273 w 11257622"/>
                <a:gd name="connsiteY4-1034" fmla="*/ 345007 h 6221246"/>
                <a:gd name="connsiteX5-1035" fmla="*/ 10915016 w 11257622"/>
                <a:gd name="connsiteY5-1036" fmla="*/ 678836 h 6221246"/>
                <a:gd name="connsiteX6-1037" fmla="*/ 10973073 w 11257622"/>
                <a:gd name="connsiteY6-1038" fmla="*/ 3959064 h 6221246"/>
                <a:gd name="connsiteX7-1039" fmla="*/ 9303930 w 11257622"/>
                <a:gd name="connsiteY7-1040" fmla="*/ 5686264 h 6221246"/>
                <a:gd name="connsiteX8-1041" fmla="*/ 9079321 w 11257622"/>
                <a:gd name="connsiteY8-1042" fmla="*/ 6083229 h 6221246"/>
                <a:gd name="connsiteX9-1043" fmla="*/ 9826444 w 11257622"/>
                <a:gd name="connsiteY9-1044" fmla="*/ 6049121 h 6221246"/>
                <a:gd name="connsiteX10-1045" fmla="*/ 9100730 w 11257622"/>
                <a:gd name="connsiteY10-1046" fmla="*/ 5584664 h 6221246"/>
                <a:gd name="connsiteX11-1047" fmla="*/ 7359016 w 11257622"/>
                <a:gd name="connsiteY11-1048" fmla="*/ 5149236 h 6221246"/>
                <a:gd name="connsiteX12-1049" fmla="*/ 4485187 w 11257622"/>
                <a:gd name="connsiteY12-1050" fmla="*/ 5497579 h 6221246"/>
                <a:gd name="connsiteX13-1051" fmla="*/ 2133873 w 11257622"/>
                <a:gd name="connsiteY13-1052" fmla="*/ 5787864 h 6221246"/>
                <a:gd name="connsiteX14-1053" fmla="*/ 798559 w 11257622"/>
                <a:gd name="connsiteY14-1054" fmla="*/ 4757350 h 6221246"/>
                <a:gd name="connsiteX15-1055" fmla="*/ 14787 w 11257622"/>
                <a:gd name="connsiteY15-1056" fmla="*/ 301464 h 6221246"/>
                <a:gd name="connsiteX0-1057" fmla="*/ 14787 w 11257622"/>
                <a:gd name="connsiteY0-1058" fmla="*/ 301464 h 6221246"/>
                <a:gd name="connsiteX1-1059" fmla="*/ 1466216 w 11257622"/>
                <a:gd name="connsiteY1-1060" fmla="*/ 403065 h 6221246"/>
                <a:gd name="connsiteX2-1061" fmla="*/ 3309530 w 11257622"/>
                <a:gd name="connsiteY2-1062" fmla="*/ 403064 h 6221246"/>
                <a:gd name="connsiteX3-1063" fmla="*/ 3701416 w 11257622"/>
                <a:gd name="connsiteY3-1064" fmla="*/ 940093 h 6221246"/>
                <a:gd name="connsiteX4-1065" fmla="*/ 7620273 w 11257622"/>
                <a:gd name="connsiteY4-1066" fmla="*/ 345007 h 6221246"/>
                <a:gd name="connsiteX5-1067" fmla="*/ 10915016 w 11257622"/>
                <a:gd name="connsiteY5-1068" fmla="*/ 678836 h 6221246"/>
                <a:gd name="connsiteX6-1069" fmla="*/ 10973073 w 11257622"/>
                <a:gd name="connsiteY6-1070" fmla="*/ 3959064 h 6221246"/>
                <a:gd name="connsiteX7-1071" fmla="*/ 9303930 w 11257622"/>
                <a:gd name="connsiteY7-1072" fmla="*/ 5686264 h 6221246"/>
                <a:gd name="connsiteX8-1073" fmla="*/ 9079321 w 11257622"/>
                <a:gd name="connsiteY8-1074" fmla="*/ 6083229 h 6221246"/>
                <a:gd name="connsiteX9-1075" fmla="*/ 9826444 w 11257622"/>
                <a:gd name="connsiteY9-1076" fmla="*/ 6049121 h 6221246"/>
                <a:gd name="connsiteX10-1077" fmla="*/ 9100730 w 11257622"/>
                <a:gd name="connsiteY10-1078" fmla="*/ 5584664 h 6221246"/>
                <a:gd name="connsiteX11-1079" fmla="*/ 7359016 w 11257622"/>
                <a:gd name="connsiteY11-1080" fmla="*/ 5149236 h 6221246"/>
                <a:gd name="connsiteX12-1081" fmla="*/ 4485187 w 11257622"/>
                <a:gd name="connsiteY12-1082" fmla="*/ 5497579 h 6221246"/>
                <a:gd name="connsiteX13-1083" fmla="*/ 2133873 w 11257622"/>
                <a:gd name="connsiteY13-1084" fmla="*/ 5787864 h 6221246"/>
                <a:gd name="connsiteX14-1085" fmla="*/ 798559 w 11257622"/>
                <a:gd name="connsiteY14-1086" fmla="*/ 4757350 h 6221246"/>
                <a:gd name="connsiteX15-1087" fmla="*/ 14787 w 11257622"/>
                <a:gd name="connsiteY15-1088" fmla="*/ 301464 h 6221246"/>
                <a:gd name="connsiteX0-1089" fmla="*/ 14787 w 11257622"/>
                <a:gd name="connsiteY0-1090" fmla="*/ 301464 h 6209882"/>
                <a:gd name="connsiteX1-1091" fmla="*/ 1466216 w 11257622"/>
                <a:gd name="connsiteY1-1092" fmla="*/ 403065 h 6209882"/>
                <a:gd name="connsiteX2-1093" fmla="*/ 3309530 w 11257622"/>
                <a:gd name="connsiteY2-1094" fmla="*/ 403064 h 6209882"/>
                <a:gd name="connsiteX3-1095" fmla="*/ 3701416 w 11257622"/>
                <a:gd name="connsiteY3-1096" fmla="*/ 940093 h 6209882"/>
                <a:gd name="connsiteX4-1097" fmla="*/ 7620273 w 11257622"/>
                <a:gd name="connsiteY4-1098" fmla="*/ 345007 h 6209882"/>
                <a:gd name="connsiteX5-1099" fmla="*/ 10915016 w 11257622"/>
                <a:gd name="connsiteY5-1100" fmla="*/ 678836 h 6209882"/>
                <a:gd name="connsiteX6-1101" fmla="*/ 10973073 w 11257622"/>
                <a:gd name="connsiteY6-1102" fmla="*/ 3959064 h 6209882"/>
                <a:gd name="connsiteX7-1103" fmla="*/ 9303930 w 11257622"/>
                <a:gd name="connsiteY7-1104" fmla="*/ 5686264 h 6209882"/>
                <a:gd name="connsiteX8-1105" fmla="*/ 9025981 w 11257622"/>
                <a:gd name="connsiteY8-1106" fmla="*/ 6067989 h 6209882"/>
                <a:gd name="connsiteX9-1107" fmla="*/ 9826444 w 11257622"/>
                <a:gd name="connsiteY9-1108" fmla="*/ 6049121 h 6209882"/>
                <a:gd name="connsiteX10-1109" fmla="*/ 9100730 w 11257622"/>
                <a:gd name="connsiteY10-1110" fmla="*/ 5584664 h 6209882"/>
                <a:gd name="connsiteX11-1111" fmla="*/ 7359016 w 11257622"/>
                <a:gd name="connsiteY11-1112" fmla="*/ 5149236 h 6209882"/>
                <a:gd name="connsiteX12-1113" fmla="*/ 4485187 w 11257622"/>
                <a:gd name="connsiteY12-1114" fmla="*/ 5497579 h 6209882"/>
                <a:gd name="connsiteX13-1115" fmla="*/ 2133873 w 11257622"/>
                <a:gd name="connsiteY13-1116" fmla="*/ 5787864 h 6209882"/>
                <a:gd name="connsiteX14-1117" fmla="*/ 798559 w 11257622"/>
                <a:gd name="connsiteY14-1118" fmla="*/ 4757350 h 6209882"/>
                <a:gd name="connsiteX15-1119" fmla="*/ 14787 w 11257622"/>
                <a:gd name="connsiteY15-1120" fmla="*/ 301464 h 6209882"/>
                <a:gd name="connsiteX0-1121" fmla="*/ 14787 w 11257622"/>
                <a:gd name="connsiteY0-1122" fmla="*/ 301464 h 6209882"/>
                <a:gd name="connsiteX1-1123" fmla="*/ 1466216 w 11257622"/>
                <a:gd name="connsiteY1-1124" fmla="*/ 403065 h 6209882"/>
                <a:gd name="connsiteX2-1125" fmla="*/ 3309530 w 11257622"/>
                <a:gd name="connsiteY2-1126" fmla="*/ 403064 h 6209882"/>
                <a:gd name="connsiteX3-1127" fmla="*/ 3701416 w 11257622"/>
                <a:gd name="connsiteY3-1128" fmla="*/ 940093 h 6209882"/>
                <a:gd name="connsiteX4-1129" fmla="*/ 7620273 w 11257622"/>
                <a:gd name="connsiteY4-1130" fmla="*/ 345007 h 6209882"/>
                <a:gd name="connsiteX5-1131" fmla="*/ 10915016 w 11257622"/>
                <a:gd name="connsiteY5-1132" fmla="*/ 678836 h 6209882"/>
                <a:gd name="connsiteX6-1133" fmla="*/ 10973073 w 11257622"/>
                <a:gd name="connsiteY6-1134" fmla="*/ 3959064 h 6209882"/>
                <a:gd name="connsiteX7-1135" fmla="*/ 9303930 w 11257622"/>
                <a:gd name="connsiteY7-1136" fmla="*/ 5686264 h 6209882"/>
                <a:gd name="connsiteX8-1137" fmla="*/ 9025981 w 11257622"/>
                <a:gd name="connsiteY8-1138" fmla="*/ 6067989 h 6209882"/>
                <a:gd name="connsiteX9-1139" fmla="*/ 9826444 w 11257622"/>
                <a:gd name="connsiteY9-1140" fmla="*/ 6049121 h 6209882"/>
                <a:gd name="connsiteX10-1141" fmla="*/ 9100730 w 11257622"/>
                <a:gd name="connsiteY10-1142" fmla="*/ 5584664 h 6209882"/>
                <a:gd name="connsiteX11-1143" fmla="*/ 7359016 w 11257622"/>
                <a:gd name="connsiteY11-1144" fmla="*/ 5149236 h 6209882"/>
                <a:gd name="connsiteX12-1145" fmla="*/ 4485187 w 11257622"/>
                <a:gd name="connsiteY12-1146" fmla="*/ 5497579 h 6209882"/>
                <a:gd name="connsiteX13-1147" fmla="*/ 2133873 w 11257622"/>
                <a:gd name="connsiteY13-1148" fmla="*/ 5787864 h 6209882"/>
                <a:gd name="connsiteX14-1149" fmla="*/ 798559 w 11257622"/>
                <a:gd name="connsiteY14-1150" fmla="*/ 4757350 h 6209882"/>
                <a:gd name="connsiteX15-1151" fmla="*/ 14787 w 11257622"/>
                <a:gd name="connsiteY15-1152" fmla="*/ 301464 h 6209882"/>
                <a:gd name="connsiteX0-1153" fmla="*/ 14787 w 11257622"/>
                <a:gd name="connsiteY0-1154" fmla="*/ 301464 h 6209882"/>
                <a:gd name="connsiteX1-1155" fmla="*/ 1466216 w 11257622"/>
                <a:gd name="connsiteY1-1156" fmla="*/ 403065 h 6209882"/>
                <a:gd name="connsiteX2-1157" fmla="*/ 3309530 w 11257622"/>
                <a:gd name="connsiteY2-1158" fmla="*/ 403064 h 6209882"/>
                <a:gd name="connsiteX3-1159" fmla="*/ 3701416 w 11257622"/>
                <a:gd name="connsiteY3-1160" fmla="*/ 940093 h 6209882"/>
                <a:gd name="connsiteX4-1161" fmla="*/ 7620273 w 11257622"/>
                <a:gd name="connsiteY4-1162" fmla="*/ 345007 h 6209882"/>
                <a:gd name="connsiteX5-1163" fmla="*/ 10915016 w 11257622"/>
                <a:gd name="connsiteY5-1164" fmla="*/ 678836 h 6209882"/>
                <a:gd name="connsiteX6-1165" fmla="*/ 10973073 w 11257622"/>
                <a:gd name="connsiteY6-1166" fmla="*/ 3959064 h 6209882"/>
                <a:gd name="connsiteX7-1167" fmla="*/ 9303930 w 11257622"/>
                <a:gd name="connsiteY7-1168" fmla="*/ 5686264 h 6209882"/>
                <a:gd name="connsiteX8-1169" fmla="*/ 9025981 w 11257622"/>
                <a:gd name="connsiteY8-1170" fmla="*/ 6067989 h 6209882"/>
                <a:gd name="connsiteX9-1171" fmla="*/ 9826444 w 11257622"/>
                <a:gd name="connsiteY9-1172" fmla="*/ 6049121 h 6209882"/>
                <a:gd name="connsiteX10-1173" fmla="*/ 9100730 w 11257622"/>
                <a:gd name="connsiteY10-1174" fmla="*/ 5584664 h 6209882"/>
                <a:gd name="connsiteX11-1175" fmla="*/ 7359016 w 11257622"/>
                <a:gd name="connsiteY11-1176" fmla="*/ 5149236 h 6209882"/>
                <a:gd name="connsiteX12-1177" fmla="*/ 4485187 w 11257622"/>
                <a:gd name="connsiteY12-1178" fmla="*/ 5497579 h 6209882"/>
                <a:gd name="connsiteX13-1179" fmla="*/ 2133873 w 11257622"/>
                <a:gd name="connsiteY13-1180" fmla="*/ 5787864 h 6209882"/>
                <a:gd name="connsiteX14-1181" fmla="*/ 798559 w 11257622"/>
                <a:gd name="connsiteY14-1182" fmla="*/ 4757350 h 6209882"/>
                <a:gd name="connsiteX15-1183" fmla="*/ 14787 w 11257622"/>
                <a:gd name="connsiteY15-1184" fmla="*/ 301464 h 6209882"/>
                <a:gd name="connsiteX0-1185" fmla="*/ 14787 w 11257622"/>
                <a:gd name="connsiteY0-1186" fmla="*/ 301464 h 6209882"/>
                <a:gd name="connsiteX1-1187" fmla="*/ 1466216 w 11257622"/>
                <a:gd name="connsiteY1-1188" fmla="*/ 403065 h 6209882"/>
                <a:gd name="connsiteX2-1189" fmla="*/ 3309530 w 11257622"/>
                <a:gd name="connsiteY2-1190" fmla="*/ 403064 h 6209882"/>
                <a:gd name="connsiteX3-1191" fmla="*/ 3701416 w 11257622"/>
                <a:gd name="connsiteY3-1192" fmla="*/ 940093 h 6209882"/>
                <a:gd name="connsiteX4-1193" fmla="*/ 7620273 w 11257622"/>
                <a:gd name="connsiteY4-1194" fmla="*/ 345007 h 6209882"/>
                <a:gd name="connsiteX5-1195" fmla="*/ 10915016 w 11257622"/>
                <a:gd name="connsiteY5-1196" fmla="*/ 678836 h 6209882"/>
                <a:gd name="connsiteX6-1197" fmla="*/ 10973073 w 11257622"/>
                <a:gd name="connsiteY6-1198" fmla="*/ 3959064 h 6209882"/>
                <a:gd name="connsiteX7-1199" fmla="*/ 9303930 w 11257622"/>
                <a:gd name="connsiteY7-1200" fmla="*/ 5686264 h 6209882"/>
                <a:gd name="connsiteX8-1201" fmla="*/ 8957401 w 11257622"/>
                <a:gd name="connsiteY8-1202" fmla="*/ 6067989 h 6209882"/>
                <a:gd name="connsiteX9-1203" fmla="*/ 9826444 w 11257622"/>
                <a:gd name="connsiteY9-1204" fmla="*/ 6049121 h 6209882"/>
                <a:gd name="connsiteX10-1205" fmla="*/ 9100730 w 11257622"/>
                <a:gd name="connsiteY10-1206" fmla="*/ 5584664 h 6209882"/>
                <a:gd name="connsiteX11-1207" fmla="*/ 7359016 w 11257622"/>
                <a:gd name="connsiteY11-1208" fmla="*/ 5149236 h 6209882"/>
                <a:gd name="connsiteX12-1209" fmla="*/ 4485187 w 11257622"/>
                <a:gd name="connsiteY12-1210" fmla="*/ 5497579 h 6209882"/>
                <a:gd name="connsiteX13-1211" fmla="*/ 2133873 w 11257622"/>
                <a:gd name="connsiteY13-1212" fmla="*/ 5787864 h 6209882"/>
                <a:gd name="connsiteX14-1213" fmla="*/ 798559 w 11257622"/>
                <a:gd name="connsiteY14-1214" fmla="*/ 4757350 h 6209882"/>
                <a:gd name="connsiteX15-1215" fmla="*/ 14787 w 11257622"/>
                <a:gd name="connsiteY15-1216" fmla="*/ 301464 h 6209882"/>
                <a:gd name="connsiteX0-1217" fmla="*/ 14787 w 11257622"/>
                <a:gd name="connsiteY0-1218" fmla="*/ 301464 h 6166744"/>
                <a:gd name="connsiteX1-1219" fmla="*/ 1466216 w 11257622"/>
                <a:gd name="connsiteY1-1220" fmla="*/ 403065 h 6166744"/>
                <a:gd name="connsiteX2-1221" fmla="*/ 3309530 w 11257622"/>
                <a:gd name="connsiteY2-1222" fmla="*/ 403064 h 6166744"/>
                <a:gd name="connsiteX3-1223" fmla="*/ 3701416 w 11257622"/>
                <a:gd name="connsiteY3-1224" fmla="*/ 940093 h 6166744"/>
                <a:gd name="connsiteX4-1225" fmla="*/ 7620273 w 11257622"/>
                <a:gd name="connsiteY4-1226" fmla="*/ 345007 h 6166744"/>
                <a:gd name="connsiteX5-1227" fmla="*/ 10915016 w 11257622"/>
                <a:gd name="connsiteY5-1228" fmla="*/ 678836 h 6166744"/>
                <a:gd name="connsiteX6-1229" fmla="*/ 10973073 w 11257622"/>
                <a:gd name="connsiteY6-1230" fmla="*/ 3959064 h 6166744"/>
                <a:gd name="connsiteX7-1231" fmla="*/ 9303930 w 11257622"/>
                <a:gd name="connsiteY7-1232" fmla="*/ 5686264 h 6166744"/>
                <a:gd name="connsiteX8-1233" fmla="*/ 9025981 w 11257622"/>
                <a:gd name="connsiteY8-1234" fmla="*/ 6007029 h 6166744"/>
                <a:gd name="connsiteX9-1235" fmla="*/ 9826444 w 11257622"/>
                <a:gd name="connsiteY9-1236" fmla="*/ 6049121 h 6166744"/>
                <a:gd name="connsiteX10-1237" fmla="*/ 9100730 w 11257622"/>
                <a:gd name="connsiteY10-1238" fmla="*/ 5584664 h 6166744"/>
                <a:gd name="connsiteX11-1239" fmla="*/ 7359016 w 11257622"/>
                <a:gd name="connsiteY11-1240" fmla="*/ 5149236 h 6166744"/>
                <a:gd name="connsiteX12-1241" fmla="*/ 4485187 w 11257622"/>
                <a:gd name="connsiteY12-1242" fmla="*/ 5497579 h 6166744"/>
                <a:gd name="connsiteX13-1243" fmla="*/ 2133873 w 11257622"/>
                <a:gd name="connsiteY13-1244" fmla="*/ 5787864 h 6166744"/>
                <a:gd name="connsiteX14-1245" fmla="*/ 798559 w 11257622"/>
                <a:gd name="connsiteY14-1246" fmla="*/ 4757350 h 6166744"/>
                <a:gd name="connsiteX15-1247" fmla="*/ 14787 w 11257622"/>
                <a:gd name="connsiteY15-1248" fmla="*/ 301464 h 6166744"/>
                <a:gd name="connsiteX0-1249" fmla="*/ 14787 w 11257622"/>
                <a:gd name="connsiteY0-1250" fmla="*/ 301464 h 6052682"/>
                <a:gd name="connsiteX1-1251" fmla="*/ 1466216 w 11257622"/>
                <a:gd name="connsiteY1-1252" fmla="*/ 403065 h 6052682"/>
                <a:gd name="connsiteX2-1253" fmla="*/ 3309530 w 11257622"/>
                <a:gd name="connsiteY2-1254" fmla="*/ 403064 h 6052682"/>
                <a:gd name="connsiteX3-1255" fmla="*/ 3701416 w 11257622"/>
                <a:gd name="connsiteY3-1256" fmla="*/ 940093 h 6052682"/>
                <a:gd name="connsiteX4-1257" fmla="*/ 7620273 w 11257622"/>
                <a:gd name="connsiteY4-1258" fmla="*/ 345007 h 6052682"/>
                <a:gd name="connsiteX5-1259" fmla="*/ 10915016 w 11257622"/>
                <a:gd name="connsiteY5-1260" fmla="*/ 678836 h 6052682"/>
                <a:gd name="connsiteX6-1261" fmla="*/ 10973073 w 11257622"/>
                <a:gd name="connsiteY6-1262" fmla="*/ 3959064 h 6052682"/>
                <a:gd name="connsiteX7-1263" fmla="*/ 9303930 w 11257622"/>
                <a:gd name="connsiteY7-1264" fmla="*/ 5686264 h 6052682"/>
                <a:gd name="connsiteX8-1265" fmla="*/ 9826444 w 11257622"/>
                <a:gd name="connsiteY8-1266" fmla="*/ 6049121 h 6052682"/>
                <a:gd name="connsiteX9-1267" fmla="*/ 9100730 w 11257622"/>
                <a:gd name="connsiteY9-1268" fmla="*/ 5584664 h 6052682"/>
                <a:gd name="connsiteX10-1269" fmla="*/ 7359016 w 11257622"/>
                <a:gd name="connsiteY10-1270" fmla="*/ 5149236 h 6052682"/>
                <a:gd name="connsiteX11-1271" fmla="*/ 4485187 w 11257622"/>
                <a:gd name="connsiteY11-1272" fmla="*/ 5497579 h 6052682"/>
                <a:gd name="connsiteX12-1273" fmla="*/ 2133873 w 11257622"/>
                <a:gd name="connsiteY12-1274" fmla="*/ 5787864 h 6052682"/>
                <a:gd name="connsiteX13-1275" fmla="*/ 798559 w 11257622"/>
                <a:gd name="connsiteY13-1276" fmla="*/ 4757350 h 6052682"/>
                <a:gd name="connsiteX14-1277" fmla="*/ 14787 w 11257622"/>
                <a:gd name="connsiteY14-1278" fmla="*/ 301464 h 6052682"/>
                <a:gd name="connsiteX0-1279" fmla="*/ 14787 w 11257622"/>
                <a:gd name="connsiteY0-1280" fmla="*/ 301464 h 6002701"/>
                <a:gd name="connsiteX1-1281" fmla="*/ 1466216 w 11257622"/>
                <a:gd name="connsiteY1-1282" fmla="*/ 403065 h 6002701"/>
                <a:gd name="connsiteX2-1283" fmla="*/ 3309530 w 11257622"/>
                <a:gd name="connsiteY2-1284" fmla="*/ 403064 h 6002701"/>
                <a:gd name="connsiteX3-1285" fmla="*/ 3701416 w 11257622"/>
                <a:gd name="connsiteY3-1286" fmla="*/ 940093 h 6002701"/>
                <a:gd name="connsiteX4-1287" fmla="*/ 7620273 w 11257622"/>
                <a:gd name="connsiteY4-1288" fmla="*/ 345007 h 6002701"/>
                <a:gd name="connsiteX5-1289" fmla="*/ 10915016 w 11257622"/>
                <a:gd name="connsiteY5-1290" fmla="*/ 678836 h 6002701"/>
                <a:gd name="connsiteX6-1291" fmla="*/ 10973073 w 11257622"/>
                <a:gd name="connsiteY6-1292" fmla="*/ 3959064 h 6002701"/>
                <a:gd name="connsiteX7-1293" fmla="*/ 9303930 w 11257622"/>
                <a:gd name="connsiteY7-1294" fmla="*/ 5686264 h 6002701"/>
                <a:gd name="connsiteX8-1295" fmla="*/ 9933124 w 11257622"/>
                <a:gd name="connsiteY8-1296" fmla="*/ 5995781 h 6002701"/>
                <a:gd name="connsiteX9-1297" fmla="*/ 9100730 w 11257622"/>
                <a:gd name="connsiteY9-1298" fmla="*/ 5584664 h 6002701"/>
                <a:gd name="connsiteX10-1299" fmla="*/ 7359016 w 11257622"/>
                <a:gd name="connsiteY10-1300" fmla="*/ 5149236 h 6002701"/>
                <a:gd name="connsiteX11-1301" fmla="*/ 4485187 w 11257622"/>
                <a:gd name="connsiteY11-1302" fmla="*/ 5497579 h 6002701"/>
                <a:gd name="connsiteX12-1303" fmla="*/ 2133873 w 11257622"/>
                <a:gd name="connsiteY12-1304" fmla="*/ 5787864 h 6002701"/>
                <a:gd name="connsiteX13-1305" fmla="*/ 798559 w 11257622"/>
                <a:gd name="connsiteY13-1306" fmla="*/ 4757350 h 6002701"/>
                <a:gd name="connsiteX14-1307" fmla="*/ 14787 w 11257622"/>
                <a:gd name="connsiteY14-1308" fmla="*/ 301464 h 6002701"/>
                <a:gd name="connsiteX0-1309" fmla="*/ 14787 w 11257622"/>
                <a:gd name="connsiteY0-1310" fmla="*/ 301464 h 6064521"/>
                <a:gd name="connsiteX1-1311" fmla="*/ 1466216 w 11257622"/>
                <a:gd name="connsiteY1-1312" fmla="*/ 403065 h 6064521"/>
                <a:gd name="connsiteX2-1313" fmla="*/ 3309530 w 11257622"/>
                <a:gd name="connsiteY2-1314" fmla="*/ 403064 h 6064521"/>
                <a:gd name="connsiteX3-1315" fmla="*/ 3701416 w 11257622"/>
                <a:gd name="connsiteY3-1316" fmla="*/ 940093 h 6064521"/>
                <a:gd name="connsiteX4-1317" fmla="*/ 7620273 w 11257622"/>
                <a:gd name="connsiteY4-1318" fmla="*/ 345007 h 6064521"/>
                <a:gd name="connsiteX5-1319" fmla="*/ 10915016 w 11257622"/>
                <a:gd name="connsiteY5-1320" fmla="*/ 678836 h 6064521"/>
                <a:gd name="connsiteX6-1321" fmla="*/ 10973073 w 11257622"/>
                <a:gd name="connsiteY6-1322" fmla="*/ 3959064 h 6064521"/>
                <a:gd name="connsiteX7-1323" fmla="*/ 9303930 w 11257622"/>
                <a:gd name="connsiteY7-1324" fmla="*/ 5686264 h 6064521"/>
                <a:gd name="connsiteX8-1325" fmla="*/ 9933124 w 11257622"/>
                <a:gd name="connsiteY8-1326" fmla="*/ 5995781 h 6064521"/>
                <a:gd name="connsiteX9-1327" fmla="*/ 9100730 w 11257622"/>
                <a:gd name="connsiteY9-1328" fmla="*/ 5584664 h 6064521"/>
                <a:gd name="connsiteX10-1329" fmla="*/ 7359016 w 11257622"/>
                <a:gd name="connsiteY10-1330" fmla="*/ 5149236 h 6064521"/>
                <a:gd name="connsiteX11-1331" fmla="*/ 4485187 w 11257622"/>
                <a:gd name="connsiteY11-1332" fmla="*/ 5497579 h 6064521"/>
                <a:gd name="connsiteX12-1333" fmla="*/ 2133873 w 11257622"/>
                <a:gd name="connsiteY12-1334" fmla="*/ 5787864 h 6064521"/>
                <a:gd name="connsiteX13-1335" fmla="*/ 798559 w 11257622"/>
                <a:gd name="connsiteY13-1336" fmla="*/ 4757350 h 6064521"/>
                <a:gd name="connsiteX14-1337" fmla="*/ 14787 w 11257622"/>
                <a:gd name="connsiteY14-1338" fmla="*/ 301464 h 6064521"/>
                <a:gd name="connsiteX0-1339" fmla="*/ 14787 w 11257622"/>
                <a:gd name="connsiteY0-1340" fmla="*/ 301464 h 6116242"/>
                <a:gd name="connsiteX1-1341" fmla="*/ 1466216 w 11257622"/>
                <a:gd name="connsiteY1-1342" fmla="*/ 403065 h 6116242"/>
                <a:gd name="connsiteX2-1343" fmla="*/ 3309530 w 11257622"/>
                <a:gd name="connsiteY2-1344" fmla="*/ 403064 h 6116242"/>
                <a:gd name="connsiteX3-1345" fmla="*/ 3701416 w 11257622"/>
                <a:gd name="connsiteY3-1346" fmla="*/ 940093 h 6116242"/>
                <a:gd name="connsiteX4-1347" fmla="*/ 7620273 w 11257622"/>
                <a:gd name="connsiteY4-1348" fmla="*/ 345007 h 6116242"/>
                <a:gd name="connsiteX5-1349" fmla="*/ 10915016 w 11257622"/>
                <a:gd name="connsiteY5-1350" fmla="*/ 678836 h 6116242"/>
                <a:gd name="connsiteX6-1351" fmla="*/ 10973073 w 11257622"/>
                <a:gd name="connsiteY6-1352" fmla="*/ 3959064 h 6116242"/>
                <a:gd name="connsiteX7-1353" fmla="*/ 9303930 w 11257622"/>
                <a:gd name="connsiteY7-1354" fmla="*/ 5686264 h 6116242"/>
                <a:gd name="connsiteX8-1355" fmla="*/ 9712144 w 11257622"/>
                <a:gd name="connsiteY8-1356" fmla="*/ 6056741 h 6116242"/>
                <a:gd name="connsiteX9-1357" fmla="*/ 9100730 w 11257622"/>
                <a:gd name="connsiteY9-1358" fmla="*/ 5584664 h 6116242"/>
                <a:gd name="connsiteX10-1359" fmla="*/ 7359016 w 11257622"/>
                <a:gd name="connsiteY10-1360" fmla="*/ 5149236 h 6116242"/>
                <a:gd name="connsiteX11-1361" fmla="*/ 4485187 w 11257622"/>
                <a:gd name="connsiteY11-1362" fmla="*/ 5497579 h 6116242"/>
                <a:gd name="connsiteX12-1363" fmla="*/ 2133873 w 11257622"/>
                <a:gd name="connsiteY12-1364" fmla="*/ 5787864 h 6116242"/>
                <a:gd name="connsiteX13-1365" fmla="*/ 798559 w 11257622"/>
                <a:gd name="connsiteY13-1366" fmla="*/ 4757350 h 6116242"/>
                <a:gd name="connsiteX14-1367" fmla="*/ 14787 w 11257622"/>
                <a:gd name="connsiteY14-1368" fmla="*/ 301464 h 6116242"/>
                <a:gd name="connsiteX0-1369" fmla="*/ 14787 w 11257622"/>
                <a:gd name="connsiteY0-1370" fmla="*/ 301464 h 6084777"/>
                <a:gd name="connsiteX1-1371" fmla="*/ 1466216 w 11257622"/>
                <a:gd name="connsiteY1-1372" fmla="*/ 403065 h 6084777"/>
                <a:gd name="connsiteX2-1373" fmla="*/ 3309530 w 11257622"/>
                <a:gd name="connsiteY2-1374" fmla="*/ 403064 h 6084777"/>
                <a:gd name="connsiteX3-1375" fmla="*/ 3701416 w 11257622"/>
                <a:gd name="connsiteY3-1376" fmla="*/ 940093 h 6084777"/>
                <a:gd name="connsiteX4-1377" fmla="*/ 7620273 w 11257622"/>
                <a:gd name="connsiteY4-1378" fmla="*/ 345007 h 6084777"/>
                <a:gd name="connsiteX5-1379" fmla="*/ 10915016 w 11257622"/>
                <a:gd name="connsiteY5-1380" fmla="*/ 678836 h 6084777"/>
                <a:gd name="connsiteX6-1381" fmla="*/ 10973073 w 11257622"/>
                <a:gd name="connsiteY6-1382" fmla="*/ 3959064 h 6084777"/>
                <a:gd name="connsiteX7-1383" fmla="*/ 9303930 w 11257622"/>
                <a:gd name="connsiteY7-1384" fmla="*/ 5686264 h 6084777"/>
                <a:gd name="connsiteX8-1385" fmla="*/ 9712144 w 11257622"/>
                <a:gd name="connsiteY8-1386" fmla="*/ 6056741 h 6084777"/>
                <a:gd name="connsiteX9-1387" fmla="*/ 9100730 w 11257622"/>
                <a:gd name="connsiteY9-1388" fmla="*/ 5584664 h 6084777"/>
                <a:gd name="connsiteX10-1389" fmla="*/ 7359016 w 11257622"/>
                <a:gd name="connsiteY10-1390" fmla="*/ 5149236 h 6084777"/>
                <a:gd name="connsiteX11-1391" fmla="*/ 4485187 w 11257622"/>
                <a:gd name="connsiteY11-1392" fmla="*/ 5497579 h 6084777"/>
                <a:gd name="connsiteX12-1393" fmla="*/ 2133873 w 11257622"/>
                <a:gd name="connsiteY12-1394" fmla="*/ 5787864 h 6084777"/>
                <a:gd name="connsiteX13-1395" fmla="*/ 798559 w 11257622"/>
                <a:gd name="connsiteY13-1396" fmla="*/ 4757350 h 6084777"/>
                <a:gd name="connsiteX14-1397" fmla="*/ 14787 w 11257622"/>
                <a:gd name="connsiteY14-1398" fmla="*/ 301464 h 6084777"/>
                <a:gd name="connsiteX0-1399" fmla="*/ 14787 w 11257622"/>
                <a:gd name="connsiteY0-1400" fmla="*/ 301464 h 6112418"/>
                <a:gd name="connsiteX1-1401" fmla="*/ 1466216 w 11257622"/>
                <a:gd name="connsiteY1-1402" fmla="*/ 403065 h 6112418"/>
                <a:gd name="connsiteX2-1403" fmla="*/ 3309530 w 11257622"/>
                <a:gd name="connsiteY2-1404" fmla="*/ 403064 h 6112418"/>
                <a:gd name="connsiteX3-1405" fmla="*/ 3701416 w 11257622"/>
                <a:gd name="connsiteY3-1406" fmla="*/ 940093 h 6112418"/>
                <a:gd name="connsiteX4-1407" fmla="*/ 7620273 w 11257622"/>
                <a:gd name="connsiteY4-1408" fmla="*/ 345007 h 6112418"/>
                <a:gd name="connsiteX5-1409" fmla="*/ 10915016 w 11257622"/>
                <a:gd name="connsiteY5-1410" fmla="*/ 678836 h 6112418"/>
                <a:gd name="connsiteX6-1411" fmla="*/ 10973073 w 11257622"/>
                <a:gd name="connsiteY6-1412" fmla="*/ 3959064 h 6112418"/>
                <a:gd name="connsiteX7-1413" fmla="*/ 9303930 w 11257622"/>
                <a:gd name="connsiteY7-1414" fmla="*/ 5686264 h 6112418"/>
                <a:gd name="connsiteX8-1415" fmla="*/ 9567364 w 11257622"/>
                <a:gd name="connsiteY8-1416" fmla="*/ 6087221 h 6112418"/>
                <a:gd name="connsiteX9-1417" fmla="*/ 9100730 w 11257622"/>
                <a:gd name="connsiteY9-1418" fmla="*/ 5584664 h 6112418"/>
                <a:gd name="connsiteX10-1419" fmla="*/ 7359016 w 11257622"/>
                <a:gd name="connsiteY10-1420" fmla="*/ 5149236 h 6112418"/>
                <a:gd name="connsiteX11-1421" fmla="*/ 4485187 w 11257622"/>
                <a:gd name="connsiteY11-1422" fmla="*/ 5497579 h 6112418"/>
                <a:gd name="connsiteX12-1423" fmla="*/ 2133873 w 11257622"/>
                <a:gd name="connsiteY12-1424" fmla="*/ 5787864 h 6112418"/>
                <a:gd name="connsiteX13-1425" fmla="*/ 798559 w 11257622"/>
                <a:gd name="connsiteY13-1426" fmla="*/ 4757350 h 6112418"/>
                <a:gd name="connsiteX14-1427" fmla="*/ 14787 w 11257622"/>
                <a:gd name="connsiteY14-1428" fmla="*/ 301464 h 6112418"/>
                <a:gd name="connsiteX0-1429" fmla="*/ 14787 w 11257622"/>
                <a:gd name="connsiteY0-1430" fmla="*/ 301464 h 6098655"/>
                <a:gd name="connsiteX1-1431" fmla="*/ 1466216 w 11257622"/>
                <a:gd name="connsiteY1-1432" fmla="*/ 403065 h 6098655"/>
                <a:gd name="connsiteX2-1433" fmla="*/ 3309530 w 11257622"/>
                <a:gd name="connsiteY2-1434" fmla="*/ 403064 h 6098655"/>
                <a:gd name="connsiteX3-1435" fmla="*/ 3701416 w 11257622"/>
                <a:gd name="connsiteY3-1436" fmla="*/ 940093 h 6098655"/>
                <a:gd name="connsiteX4-1437" fmla="*/ 7620273 w 11257622"/>
                <a:gd name="connsiteY4-1438" fmla="*/ 345007 h 6098655"/>
                <a:gd name="connsiteX5-1439" fmla="*/ 10915016 w 11257622"/>
                <a:gd name="connsiteY5-1440" fmla="*/ 678836 h 6098655"/>
                <a:gd name="connsiteX6-1441" fmla="*/ 10973073 w 11257622"/>
                <a:gd name="connsiteY6-1442" fmla="*/ 3959064 h 6098655"/>
                <a:gd name="connsiteX7-1443" fmla="*/ 9303930 w 11257622"/>
                <a:gd name="connsiteY7-1444" fmla="*/ 5686264 h 6098655"/>
                <a:gd name="connsiteX8-1445" fmla="*/ 9567364 w 11257622"/>
                <a:gd name="connsiteY8-1446" fmla="*/ 6087221 h 6098655"/>
                <a:gd name="connsiteX9-1447" fmla="*/ 9100730 w 11257622"/>
                <a:gd name="connsiteY9-1448" fmla="*/ 5584664 h 6098655"/>
                <a:gd name="connsiteX10-1449" fmla="*/ 7359016 w 11257622"/>
                <a:gd name="connsiteY10-1450" fmla="*/ 5149236 h 6098655"/>
                <a:gd name="connsiteX11-1451" fmla="*/ 4485187 w 11257622"/>
                <a:gd name="connsiteY11-1452" fmla="*/ 5497579 h 6098655"/>
                <a:gd name="connsiteX12-1453" fmla="*/ 2133873 w 11257622"/>
                <a:gd name="connsiteY12-1454" fmla="*/ 5787864 h 6098655"/>
                <a:gd name="connsiteX13-1455" fmla="*/ 798559 w 11257622"/>
                <a:gd name="connsiteY13-1456" fmla="*/ 4757350 h 6098655"/>
                <a:gd name="connsiteX14-1457" fmla="*/ 14787 w 11257622"/>
                <a:gd name="connsiteY14-1458" fmla="*/ 301464 h 6098655"/>
                <a:gd name="connsiteX0-1459" fmla="*/ 14787 w 11257622"/>
                <a:gd name="connsiteY0-1460" fmla="*/ 301464 h 6093823"/>
                <a:gd name="connsiteX1-1461" fmla="*/ 1466216 w 11257622"/>
                <a:gd name="connsiteY1-1462" fmla="*/ 403065 h 6093823"/>
                <a:gd name="connsiteX2-1463" fmla="*/ 3309530 w 11257622"/>
                <a:gd name="connsiteY2-1464" fmla="*/ 403064 h 6093823"/>
                <a:gd name="connsiteX3-1465" fmla="*/ 3701416 w 11257622"/>
                <a:gd name="connsiteY3-1466" fmla="*/ 940093 h 6093823"/>
                <a:gd name="connsiteX4-1467" fmla="*/ 7620273 w 11257622"/>
                <a:gd name="connsiteY4-1468" fmla="*/ 345007 h 6093823"/>
                <a:gd name="connsiteX5-1469" fmla="*/ 10915016 w 11257622"/>
                <a:gd name="connsiteY5-1470" fmla="*/ 678836 h 6093823"/>
                <a:gd name="connsiteX6-1471" fmla="*/ 10973073 w 11257622"/>
                <a:gd name="connsiteY6-1472" fmla="*/ 3959064 h 6093823"/>
                <a:gd name="connsiteX7-1473" fmla="*/ 9303930 w 11257622"/>
                <a:gd name="connsiteY7-1474" fmla="*/ 5686264 h 6093823"/>
                <a:gd name="connsiteX8-1475" fmla="*/ 9567364 w 11257622"/>
                <a:gd name="connsiteY8-1476" fmla="*/ 6087221 h 6093823"/>
                <a:gd name="connsiteX9-1477" fmla="*/ 9100730 w 11257622"/>
                <a:gd name="connsiteY9-1478" fmla="*/ 5584664 h 6093823"/>
                <a:gd name="connsiteX10-1479" fmla="*/ 7359016 w 11257622"/>
                <a:gd name="connsiteY10-1480" fmla="*/ 5149236 h 6093823"/>
                <a:gd name="connsiteX11-1481" fmla="*/ 4485187 w 11257622"/>
                <a:gd name="connsiteY11-1482" fmla="*/ 5497579 h 6093823"/>
                <a:gd name="connsiteX12-1483" fmla="*/ 2133873 w 11257622"/>
                <a:gd name="connsiteY12-1484" fmla="*/ 5787864 h 6093823"/>
                <a:gd name="connsiteX13-1485" fmla="*/ 798559 w 11257622"/>
                <a:gd name="connsiteY13-1486" fmla="*/ 4757350 h 6093823"/>
                <a:gd name="connsiteX14-1487" fmla="*/ 14787 w 11257622"/>
                <a:gd name="connsiteY14-1488" fmla="*/ 301464 h 60938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1257622" h="6093823">
                  <a:moveTo>
                    <a:pt x="14787" y="301464"/>
                  </a:moveTo>
                  <a:cubicBezTo>
                    <a:pt x="126063" y="-424250"/>
                    <a:pt x="917092" y="386132"/>
                    <a:pt x="1466216" y="403065"/>
                  </a:cubicBezTo>
                  <a:cubicBezTo>
                    <a:pt x="2015340" y="419998"/>
                    <a:pt x="2936997" y="313559"/>
                    <a:pt x="3309530" y="403064"/>
                  </a:cubicBezTo>
                  <a:cubicBezTo>
                    <a:pt x="3682063" y="492569"/>
                    <a:pt x="2982959" y="949769"/>
                    <a:pt x="3701416" y="940093"/>
                  </a:cubicBezTo>
                  <a:cubicBezTo>
                    <a:pt x="4419873" y="930417"/>
                    <a:pt x="6115625" y="611102"/>
                    <a:pt x="7620273" y="345007"/>
                  </a:cubicBezTo>
                  <a:cubicBezTo>
                    <a:pt x="9124921" y="78912"/>
                    <a:pt x="10356216" y="76493"/>
                    <a:pt x="10915016" y="678836"/>
                  </a:cubicBezTo>
                  <a:cubicBezTo>
                    <a:pt x="11473816" y="1281179"/>
                    <a:pt x="11241587" y="3124493"/>
                    <a:pt x="10973073" y="3959064"/>
                  </a:cubicBezTo>
                  <a:cubicBezTo>
                    <a:pt x="10704559" y="4793635"/>
                    <a:pt x="9698235" y="5453491"/>
                    <a:pt x="9303930" y="5686264"/>
                  </a:cubicBezTo>
                  <a:cubicBezTo>
                    <a:pt x="8909625" y="5919037"/>
                    <a:pt x="8831611" y="6134634"/>
                    <a:pt x="9567364" y="6087221"/>
                  </a:cubicBezTo>
                  <a:cubicBezTo>
                    <a:pt x="10303117" y="6039808"/>
                    <a:pt x="9468788" y="5740995"/>
                    <a:pt x="9100730" y="5584664"/>
                  </a:cubicBezTo>
                  <a:cubicBezTo>
                    <a:pt x="8732672" y="5428333"/>
                    <a:pt x="8128273" y="5163750"/>
                    <a:pt x="7359016" y="5149236"/>
                  </a:cubicBezTo>
                  <a:cubicBezTo>
                    <a:pt x="6589759" y="5134722"/>
                    <a:pt x="4485187" y="5497579"/>
                    <a:pt x="4485187" y="5497579"/>
                  </a:cubicBezTo>
                  <a:cubicBezTo>
                    <a:pt x="3614330" y="5604017"/>
                    <a:pt x="2714444" y="5799959"/>
                    <a:pt x="2133873" y="5787864"/>
                  </a:cubicBezTo>
                  <a:cubicBezTo>
                    <a:pt x="1553302" y="5775769"/>
                    <a:pt x="1151740" y="5671750"/>
                    <a:pt x="798559" y="4757350"/>
                  </a:cubicBezTo>
                  <a:cubicBezTo>
                    <a:pt x="445378" y="3842950"/>
                    <a:pt x="-96489" y="1027178"/>
                    <a:pt x="14787" y="30146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2399" kern="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E1761704-EC4A-4D9E-B0F4-A31B6B1560AC}"/>
                </a:ext>
              </a:extLst>
            </p:cNvPr>
            <p:cNvSpPr/>
            <p:nvPr/>
          </p:nvSpPr>
          <p:spPr>
            <a:xfrm>
              <a:off x="1048656" y="379596"/>
              <a:ext cx="10972130" cy="5905822"/>
            </a:xfrm>
            <a:custGeom>
              <a:avLst/>
              <a:gdLst>
                <a:gd name="connsiteX0" fmla="*/ 609600 w 10972130"/>
                <a:gd name="connsiteY0" fmla="*/ 4651205 h 5905822"/>
                <a:gd name="connsiteX1" fmla="*/ 1741715 w 10972130"/>
                <a:gd name="connsiteY1" fmla="*/ 5609148 h 5905822"/>
                <a:gd name="connsiteX2" fmla="*/ 6879772 w 10972130"/>
                <a:gd name="connsiteY2" fmla="*/ 5043091 h 5905822"/>
                <a:gd name="connsiteX3" fmla="*/ 9550400 w 10972130"/>
                <a:gd name="connsiteY3" fmla="*/ 5783319 h 5905822"/>
                <a:gd name="connsiteX4" fmla="*/ 8766629 w 10972130"/>
                <a:gd name="connsiteY4" fmla="*/ 5739776 h 5905822"/>
                <a:gd name="connsiteX5" fmla="*/ 10479315 w 10972130"/>
                <a:gd name="connsiteY5" fmla="*/ 4186748 h 5905822"/>
                <a:gd name="connsiteX6" fmla="*/ 10827657 w 10972130"/>
                <a:gd name="connsiteY6" fmla="*/ 877491 h 5905822"/>
                <a:gd name="connsiteX7" fmla="*/ 8374743 w 10972130"/>
                <a:gd name="connsiteY7" fmla="*/ 122748 h 5905822"/>
                <a:gd name="connsiteX8" fmla="*/ 3526972 w 10972130"/>
                <a:gd name="connsiteY8" fmla="*/ 717834 h 5905822"/>
                <a:gd name="connsiteX9" fmla="*/ 2989943 w 10972130"/>
                <a:gd name="connsiteY9" fmla="*/ 224348 h 5905822"/>
                <a:gd name="connsiteX10" fmla="*/ 856343 w 10972130"/>
                <a:gd name="connsiteY10" fmla="*/ 325948 h 5905822"/>
                <a:gd name="connsiteX11" fmla="*/ 0 w 10972130"/>
                <a:gd name="connsiteY11" fmla="*/ 6634 h 590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72130" h="5905822">
                  <a:moveTo>
                    <a:pt x="609600" y="4651205"/>
                  </a:moveTo>
                  <a:cubicBezTo>
                    <a:pt x="653143" y="5097519"/>
                    <a:pt x="696686" y="5543834"/>
                    <a:pt x="1741715" y="5609148"/>
                  </a:cubicBezTo>
                  <a:cubicBezTo>
                    <a:pt x="2786744" y="5674462"/>
                    <a:pt x="5578325" y="5014063"/>
                    <a:pt x="6879772" y="5043091"/>
                  </a:cubicBezTo>
                  <a:cubicBezTo>
                    <a:pt x="8181219" y="5072119"/>
                    <a:pt x="9235924" y="5667205"/>
                    <a:pt x="9550400" y="5783319"/>
                  </a:cubicBezTo>
                  <a:cubicBezTo>
                    <a:pt x="9864876" y="5899433"/>
                    <a:pt x="8611810" y="6005871"/>
                    <a:pt x="8766629" y="5739776"/>
                  </a:cubicBezTo>
                  <a:cubicBezTo>
                    <a:pt x="8921448" y="5473681"/>
                    <a:pt x="10135810" y="4997129"/>
                    <a:pt x="10479315" y="4186748"/>
                  </a:cubicBezTo>
                  <a:cubicBezTo>
                    <a:pt x="10822820" y="3376367"/>
                    <a:pt x="11178419" y="1554824"/>
                    <a:pt x="10827657" y="877491"/>
                  </a:cubicBezTo>
                  <a:cubicBezTo>
                    <a:pt x="10476895" y="200158"/>
                    <a:pt x="9591524" y="149357"/>
                    <a:pt x="8374743" y="122748"/>
                  </a:cubicBezTo>
                  <a:cubicBezTo>
                    <a:pt x="7157962" y="96138"/>
                    <a:pt x="4424439" y="700901"/>
                    <a:pt x="3526972" y="717834"/>
                  </a:cubicBezTo>
                  <a:cubicBezTo>
                    <a:pt x="2629505" y="734767"/>
                    <a:pt x="3435048" y="289662"/>
                    <a:pt x="2989943" y="224348"/>
                  </a:cubicBezTo>
                  <a:cubicBezTo>
                    <a:pt x="2544838" y="159034"/>
                    <a:pt x="1354667" y="362234"/>
                    <a:pt x="856343" y="325948"/>
                  </a:cubicBezTo>
                  <a:cubicBezTo>
                    <a:pt x="358019" y="289662"/>
                    <a:pt x="94343" y="-51423"/>
                    <a:pt x="0" y="6634"/>
                  </a:cubicBezTo>
                </a:path>
              </a:pathLst>
            </a:cu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8895">
                <a:defRPr/>
              </a:pPr>
              <a:endParaRPr lang="zh-CN" altLang="en-US" sz="2399" ker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01F7E258-42BA-470D-A33F-B7469410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9049" y="404475"/>
            <a:ext cx="1943523" cy="1634193"/>
          </a:xfrm>
          <a:prstGeom prst="rect">
            <a:avLst/>
          </a:prstGeom>
        </p:spPr>
      </p:pic>
      <p:pic>
        <p:nvPicPr>
          <p:cNvPr id="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31DB5F4B-4BB2-4167-BCC3-DF353782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95779" y="2843253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164835-4771-45C3-83F1-32B798A0719C}"/>
              </a:ext>
            </a:extLst>
          </p:cNvPr>
          <p:cNvSpPr/>
          <p:nvPr/>
        </p:nvSpPr>
        <p:spPr>
          <a:xfrm>
            <a:off x="2595262" y="1881227"/>
            <a:ext cx="7592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A2.Jovis-Doanvandai-San"/>
              </a:rPr>
              <a:t>- C</a:t>
            </a:r>
            <a:r>
              <a:rPr lang="vi-VN" sz="3600" dirty="0">
                <a:latin typeface="A2.Jovis-Doanvandai-San"/>
              </a:rPr>
              <a:t>ác sản phẩm có hình ảnh gì ?</a:t>
            </a:r>
          </a:p>
          <a:p>
            <a:pPr lvl="0"/>
            <a:r>
              <a:rPr lang="en-US" sz="3600" dirty="0">
                <a:latin typeface="A2.Jovis-Doanvandai-San"/>
              </a:rPr>
              <a:t>- </a:t>
            </a:r>
            <a:r>
              <a:rPr lang="en-US" sz="3600" dirty="0" err="1">
                <a:latin typeface="A2.Jovis-Doanvandai-San"/>
              </a:rPr>
              <a:t>Các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sản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phẩm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làm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từ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vật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liệu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gì</a:t>
            </a:r>
            <a:r>
              <a:rPr lang="en-US" sz="3600" dirty="0">
                <a:latin typeface="A2.Jovis-Doanvandai-San"/>
              </a:rPr>
              <a:t> ?</a:t>
            </a:r>
          </a:p>
          <a:p>
            <a:pPr lvl="0"/>
            <a:r>
              <a:rPr lang="en-US" sz="3600" dirty="0">
                <a:latin typeface="A2.Jovis-Doanvandai-San"/>
              </a:rPr>
              <a:t>- </a:t>
            </a:r>
            <a:r>
              <a:rPr lang="en-US" sz="3600" dirty="0" err="1">
                <a:latin typeface="A2.Jovis-Doanvandai-San"/>
              </a:rPr>
              <a:t>Được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tạo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dáng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và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trang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trí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như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thế</a:t>
            </a:r>
            <a:r>
              <a:rPr lang="en-US" sz="3600" dirty="0">
                <a:latin typeface="A2.Jovis-Doanvandai-San"/>
              </a:rPr>
              <a:t> </a:t>
            </a:r>
            <a:r>
              <a:rPr lang="en-US" sz="3600" dirty="0" err="1">
                <a:latin typeface="A2.Jovis-Doanvandai-San"/>
              </a:rPr>
              <a:t>nào</a:t>
            </a:r>
            <a:r>
              <a:rPr lang="en-US" sz="3600" dirty="0">
                <a:latin typeface="A2.Jovis-Doanvandai-San"/>
              </a:rPr>
              <a:t> ?</a:t>
            </a:r>
            <a:r>
              <a:rPr lang="vi-VN" sz="3600" dirty="0">
                <a:latin typeface="A2.Jovis-Doanvandai-San"/>
              </a:rPr>
              <a:t> </a:t>
            </a:r>
            <a:endParaRPr lang="en-US" sz="3600" dirty="0">
              <a:latin typeface="A2.Jovis-Doanvandai-San"/>
            </a:endParaRPr>
          </a:p>
        </p:txBody>
      </p:sp>
    </p:spTree>
    <p:extLst>
      <p:ext uri="{BB962C8B-B14F-4D97-AF65-F5344CB8AC3E}">
        <p14:creationId xmlns:p14="http://schemas.microsoft.com/office/powerpoint/2010/main" val="39753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92160F69-E86E-46E7-BB75-673CD3E1E056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3" name="图片 75">
              <a:extLst>
                <a:ext uri="{FF2B5EF4-FFF2-40B4-BE49-F238E27FC236}">
                  <a16:creationId xmlns:a16="http://schemas.microsoft.com/office/drawing/2014/main" id="{AE7EBB3B-A9BF-4891-A1AC-6856A7E8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4" name="图片 76">
              <a:extLst>
                <a:ext uri="{FF2B5EF4-FFF2-40B4-BE49-F238E27FC236}">
                  <a16:creationId xmlns:a16="http://schemas.microsoft.com/office/drawing/2014/main" id="{91352706-B545-4CB4-9BA5-E05ECF02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5" name="图片 81">
            <a:extLst>
              <a:ext uri="{FF2B5EF4-FFF2-40B4-BE49-F238E27FC236}">
                <a16:creationId xmlns:a16="http://schemas.microsoft.com/office/drawing/2014/main" id="{03BC5D84-46E2-4899-9591-A3ED6AA93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26F3EA8D-762D-438D-B277-9412111A8C7D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BCC796A2-8B48-45F9-9540-2C94374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DA30B8B-1C14-4CC1-9802-B713DEDA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CB462-61C1-43B2-8E89-489CE6C7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55273E-95F0-481B-BFEF-FFEAB6D63448}"/>
              </a:ext>
            </a:extLst>
          </p:cNvPr>
          <p:cNvSpPr/>
          <p:nvPr/>
        </p:nvSpPr>
        <p:spPr>
          <a:xfrm>
            <a:off x="2292096" y="1356481"/>
            <a:ext cx="92818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solidFill>
                  <a:srgbClr val="3F3F3F"/>
                </a:solidFill>
                <a:latin typeface="A2.Jovis-Doanvandai-San"/>
              </a:rPr>
              <a:t>-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Chúng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ta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 có thể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tạo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hình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tự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do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và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trang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trí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bằng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nhiều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chất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liệu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từ giấy , bìa và vật liệu tái chế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bằng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nhiều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hình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thức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khác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nhau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như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vẽ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,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xé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dán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,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cắt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smtClean="0">
                <a:solidFill>
                  <a:srgbClr val="3F3F3F"/>
                </a:solidFill>
                <a:latin typeface="A2.Jovis-Doanvandai-San"/>
              </a:rPr>
              <a:t>…</a:t>
            </a:r>
            <a:r>
              <a:rPr lang="en-US" sz="3600" dirty="0" smtClean="0">
                <a:solidFill>
                  <a:srgbClr val="3F3F3F"/>
                </a:solidFill>
                <a:latin typeface="A2.Jovis-Doanvandai-San"/>
              </a:rPr>
              <a:t> </a:t>
            </a:r>
            <a:endParaRPr lang="vi-VN" sz="3600" dirty="0">
              <a:solidFill>
                <a:srgbClr val="3F3F3F"/>
              </a:solidFill>
              <a:latin typeface="A2.Jovis-Doanvandai-San"/>
            </a:endParaRPr>
          </a:p>
          <a:p>
            <a:pPr lvl="0"/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- Sử dụng vật liệu tái chế  như đĩa giấy, báo cũ </a:t>
            </a:r>
            <a:r>
              <a:rPr lang="vi-VN" sz="3600" dirty="0" smtClean="0">
                <a:solidFill>
                  <a:srgbClr val="3F3F3F"/>
                </a:solidFill>
                <a:latin typeface="A2.Jovis-Doanvandai-San"/>
              </a:rPr>
              <a:t>...</a:t>
            </a:r>
            <a:r>
              <a:rPr lang="en-US" sz="3600" dirty="0" smtClean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 smtClean="0">
                <a:solidFill>
                  <a:srgbClr val="3F3F3F"/>
                </a:solidFill>
                <a:latin typeface="A2.Jovis-Doanvandai-San"/>
              </a:rPr>
              <a:t>chúng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ta cũng có thể tạo hình và trang trí đ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ược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sản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en-US" sz="3600" dirty="0" err="1">
                <a:solidFill>
                  <a:srgbClr val="3F3F3F"/>
                </a:solidFill>
                <a:latin typeface="A2.Jovis-Doanvandai-San"/>
              </a:rPr>
              <a:t>phẩm</a:t>
            </a:r>
            <a:r>
              <a:rPr lang="en-US" sz="3600" dirty="0">
                <a:solidFill>
                  <a:srgbClr val="3F3F3F"/>
                </a:solidFill>
                <a:latin typeface="A2.Jovis-Doanvandai-San"/>
              </a:rPr>
              <a:t> </a:t>
            </a:r>
            <a:r>
              <a:rPr lang="vi-VN" sz="3600" dirty="0">
                <a:solidFill>
                  <a:srgbClr val="3F3F3F"/>
                </a:solidFill>
                <a:latin typeface="A2.Jovis-Doanvandai-San"/>
              </a:rPr>
              <a:t> theo ý thích </a:t>
            </a:r>
            <a:endParaRPr lang="en-US" sz="3600" dirty="0">
              <a:solidFill>
                <a:srgbClr val="3F3F3F"/>
              </a:solidFill>
              <a:latin typeface="A2.Jovis-Doanvandai-S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325508-EB6F-410B-AC15-5FAD20336DE8}"/>
              </a:ext>
            </a:extLst>
          </p:cNvPr>
          <p:cNvSpPr/>
          <p:nvPr/>
        </p:nvSpPr>
        <p:spPr>
          <a:xfrm>
            <a:off x="4436516" y="525484"/>
            <a:ext cx="3229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srgbClr val="FF0000"/>
                </a:solidFill>
                <a:latin typeface="A2.Jovis-Doanvandai-San"/>
              </a:rPr>
              <a:t>GHI NHỚ </a:t>
            </a:r>
          </a:p>
        </p:txBody>
      </p:sp>
      <p:pic>
        <p:nvPicPr>
          <p:cNvPr id="16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7688D459-8377-478D-927B-193502DC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3274" y="3034019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9D63C6-1B17-48A7-961C-59B917603CF7}"/>
              </a:ext>
            </a:extLst>
          </p:cNvPr>
          <p:cNvSpPr/>
          <p:nvPr/>
        </p:nvSpPr>
        <p:spPr>
          <a:xfrm>
            <a:off x="3691682" y="2917481"/>
            <a:ext cx="5064208" cy="1023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54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2.Cách thực hiện </a:t>
            </a:r>
          </a:p>
        </p:txBody>
      </p:sp>
    </p:spTree>
    <p:extLst>
      <p:ext uri="{BB962C8B-B14F-4D97-AF65-F5344CB8AC3E}">
        <p14:creationId xmlns:p14="http://schemas.microsoft.com/office/powerpoint/2010/main" val="1689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04994" y="498746"/>
            <a:ext cx="8782013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Hình minh họa các bước tạo hình từ cốc giấy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70F8B-67F9-47D5-938A-8ED60A629C79}"/>
              </a:ext>
            </a:extLst>
          </p:cNvPr>
          <p:cNvSpPr txBox="1"/>
          <p:nvPr/>
        </p:nvSpPr>
        <p:spPr>
          <a:xfrm>
            <a:off x="1217504" y="5668781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Bước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E17B9-61E5-4F51-A431-B52962AD458C}"/>
              </a:ext>
            </a:extLst>
          </p:cNvPr>
          <p:cNvSpPr txBox="1"/>
          <p:nvPr/>
        </p:nvSpPr>
        <p:spPr>
          <a:xfrm>
            <a:off x="4669624" y="5739203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Bước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BF5B0-9F2A-498F-9F60-835C1D5322D1}"/>
              </a:ext>
            </a:extLst>
          </p:cNvPr>
          <p:cNvSpPr txBox="1"/>
          <p:nvPr/>
        </p:nvSpPr>
        <p:spPr>
          <a:xfrm>
            <a:off x="8584915" y="5754011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2.Jovis-Doanvandai-San"/>
                <a:ea typeface="微软雅黑"/>
                <a:cs typeface="+mn-cs"/>
              </a:rPr>
              <a:t>ước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2.Jovis-Doanvandai-San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1DD91-D7B6-4020-AB82-6AD16A35C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9" y="1727627"/>
            <a:ext cx="2232632" cy="3661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C6117-4CD0-4452-B182-D4635BD2D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17" y="1691754"/>
            <a:ext cx="2794360" cy="3733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86AD3B-83BC-4F8A-AAF9-2774943D9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43" y="1731020"/>
            <a:ext cx="2794361" cy="375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02189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4428966" y="1349892"/>
            <a:ext cx="3372776" cy="67064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Mỹ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thuật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lớp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80" name="椭圆 31"/>
          <p:cNvSpPr/>
          <p:nvPr/>
        </p:nvSpPr>
        <p:spPr>
          <a:xfrm flipH="1">
            <a:off x="2664790" y="2898658"/>
            <a:ext cx="6980250" cy="215538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206931" y="1553252"/>
            <a:ext cx="1669487" cy="1932342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251" y="1923436"/>
            <a:ext cx="866974" cy="797510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E80B09CF-CCFB-4077-8E1E-45BC873ADF94}"/>
              </a:ext>
            </a:extLst>
          </p:cNvPr>
          <p:cNvSpPr/>
          <p:nvPr/>
        </p:nvSpPr>
        <p:spPr>
          <a:xfrm>
            <a:off x="4500267" y="2095507"/>
            <a:ext cx="3372776" cy="67064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Chủ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đề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517FC-1710-462B-88CD-0F4C362D8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339" y="2766147"/>
            <a:ext cx="7773074" cy="25178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0" grpId="0" bldLvl="0" animBg="1"/>
      <p:bldP spid="17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3F7E9B-23B6-4FF4-A861-131E9A537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69"/>
            <a:ext cx="12190413" cy="6856462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10C01485-15F4-49CF-928A-ECEFC7AF34C1}"/>
              </a:ext>
            </a:extLst>
          </p:cNvPr>
          <p:cNvSpPr/>
          <p:nvPr/>
        </p:nvSpPr>
        <p:spPr>
          <a:xfrm>
            <a:off x="359563" y="310030"/>
            <a:ext cx="11434299" cy="6237943"/>
          </a:xfrm>
          <a:prstGeom prst="roundRect">
            <a:avLst>
              <a:gd name="adj" fmla="val 9817"/>
            </a:avLst>
          </a:prstGeom>
          <a:solidFill>
            <a:schemeClr val="bg1"/>
          </a:solidFill>
          <a:ln w="349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ECCAE7F-FC3E-47F5-B273-04EBD049E8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2571863"/>
            <a:ext cx="12190413" cy="4272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D6FB3-2411-411E-9C8E-1D176C30D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805" y="471599"/>
            <a:ext cx="6846401" cy="969348"/>
          </a:xfrm>
          <a:prstGeom prst="rect">
            <a:avLst/>
          </a:prstGeom>
        </p:spPr>
      </p:pic>
      <p:pic>
        <p:nvPicPr>
          <p:cNvPr id="7" name="cắt cốc">
            <a:hlinkClick r:id="" action="ppaction://media"/>
            <a:extLst>
              <a:ext uri="{FF2B5EF4-FFF2-40B4-BE49-F238E27FC236}">
                <a16:creationId xmlns:a16="http://schemas.microsoft.com/office/drawing/2014/main" id="{9367E32E-7A03-41DC-BF23-35816294C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450" y="1307097"/>
            <a:ext cx="2857109" cy="507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Sản phẩm tham khảo </a:t>
            </a:r>
            <a:endParaRPr kumimoji="0" lang="vi-VN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6CA17-39DF-45DB-94DE-059E3635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51" y="2319612"/>
            <a:ext cx="4525518" cy="2946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87EC7-EE77-430F-BD55-AFFA5798A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52" y="1590805"/>
            <a:ext cx="3286184" cy="4381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049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Sản phẩm tham khảo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D76AF3-4A49-439D-AFD0-FA714622C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11" y="1765521"/>
            <a:ext cx="2822378" cy="3758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EB9E269C-FB48-4AE3-A8C4-DAA967AF2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38" y="1765521"/>
            <a:ext cx="2945849" cy="3870393"/>
          </a:xfrm>
          <a:prstGeom prst="snip2DiagRect">
            <a:avLst>
              <a:gd name="adj1" fmla="val 828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DA84A8C9-8E90-4B0F-A10D-F28C99C863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3" y="1880172"/>
            <a:ext cx="3123885" cy="3758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182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887192" y="498746"/>
            <a:ext cx="4417617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Sản phẩm tham khảo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DDA03D-B9AB-4F31-8F1C-6B5E1B39B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2268847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45EA9-6E4A-4A7E-A655-F701EA709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61" y="1837974"/>
            <a:ext cx="3661775" cy="457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3803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D7DBB4B6-5AFA-4E4B-8581-9C7AC18BC6B5}"/>
              </a:ext>
            </a:extLst>
          </p:cNvPr>
          <p:cNvSpPr txBox="1"/>
          <p:nvPr/>
        </p:nvSpPr>
        <p:spPr>
          <a:xfrm>
            <a:off x="4554552" y="2151433"/>
            <a:ext cx="3082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3. Thực </a:t>
            </a:r>
            <a:r>
              <a:rPr lang="en-US" altLang="zh-CN" sz="4000" b="1" dirty="0" err="1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hành</a:t>
            </a: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B832612F-B4E9-4F8C-8346-60A4F52F07DB}"/>
              </a:ext>
            </a:extLst>
          </p:cNvPr>
          <p:cNvSpPr txBox="1"/>
          <p:nvPr/>
        </p:nvSpPr>
        <p:spPr>
          <a:xfrm>
            <a:off x="2968967" y="2892107"/>
            <a:ext cx="6835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	</a:t>
            </a:r>
            <a:r>
              <a:rPr lang="vi-VN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Em hãy tạo hình </a:t>
            </a:r>
            <a:r>
              <a:rPr lang="vi-VN" altLang="zh-CN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</a:t>
            </a:r>
            <a:r>
              <a:rPr lang="en-US" altLang="zh-CN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ự</a:t>
            </a:r>
            <a:r>
              <a:rPr lang="vi-VN" altLang="zh-CN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vi-VN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do bằng các vật liệu tìm </a:t>
            </a:r>
            <a:r>
              <a:rPr lang="vi-VN" altLang="zh-CN" sz="4000" b="1" dirty="0" smtClean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được </a:t>
            </a:r>
            <a:r>
              <a:rPr lang="vi-VN" altLang="zh-CN" sz="4000" b="1" dirty="0">
                <a:solidFill>
                  <a:srgbClr val="FFFF00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và trang trí bằng nét theo ý thích </a:t>
            </a:r>
          </a:p>
        </p:txBody>
      </p:sp>
    </p:spTree>
    <p:extLst>
      <p:ext uri="{BB962C8B-B14F-4D97-AF65-F5344CB8AC3E}">
        <p14:creationId xmlns:p14="http://schemas.microsoft.com/office/powerpoint/2010/main" val="1074203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6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16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1608" y="903"/>
            <a:ext cx="12188805" cy="6856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11" y="4401008"/>
            <a:ext cx="3479179" cy="2456992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BED03DDD-5123-43B9-8CAF-A00B3A9F3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50" y="2177172"/>
            <a:ext cx="1751519" cy="4645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E7CF20-B68B-496E-80BC-D2341D251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530" y="1658910"/>
            <a:ext cx="8175445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06C6B-C35A-4064-BE11-7273EF57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980" y="345572"/>
            <a:ext cx="3767655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8FBD9-4279-4FE5-8EB0-F59AD229C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24" y="2029846"/>
            <a:ext cx="10583573" cy="2798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430D0-5562-4823-A1DE-C1F79A7DF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989" y="2502327"/>
            <a:ext cx="505402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244982" y="556595"/>
            <a:ext cx="3702046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Vẽ</a:t>
            </a:r>
            <a:r>
              <a:rPr lang="en-US" altLang="zh-CN" sz="3600" dirty="0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trang</a:t>
            </a:r>
            <a:r>
              <a:rPr lang="en-US" altLang="zh-CN" sz="3600" dirty="0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trí</a:t>
            </a:r>
            <a:r>
              <a:rPr lang="en-US" altLang="zh-CN" sz="3600" dirty="0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lọ</a:t>
            </a:r>
            <a:r>
              <a:rPr lang="en-US" altLang="zh-CN" sz="3600" dirty="0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hoa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44CF9F-73DF-4567-9DA3-56E5AAA2B8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7" y="2038167"/>
            <a:ext cx="3240799" cy="3781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456CD66-607A-4820-9227-DEE5BD030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00" y="2008349"/>
            <a:ext cx="3240800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AE2A85C-1105-4FA8-AEA3-D1BFFB521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101" y="1925401"/>
            <a:ext cx="2920643" cy="3894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36194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33563" y="556595"/>
            <a:ext cx="5524875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Tạo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hình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trang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trí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bằng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giấy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</a:p>
        </p:txBody>
      </p:sp>
      <p:pic>
        <p:nvPicPr>
          <p:cNvPr id="12" name="Picture 1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B232DC3A-7960-44F4-B12A-9CC9508A9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5" y="2488081"/>
            <a:ext cx="3546672" cy="2249920"/>
          </a:xfrm>
          <a:prstGeom prst="rect">
            <a:avLst/>
          </a:prstGeom>
        </p:spPr>
      </p:pic>
      <p:pic>
        <p:nvPicPr>
          <p:cNvPr id="14" name="Picture 13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B20922C9-6507-4EAF-9954-CC8B420086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13" y="2506072"/>
            <a:ext cx="1606087" cy="2299543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512B9982-76CC-449D-9B06-021919C648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8" y="2506072"/>
            <a:ext cx="1870743" cy="232255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7CCF57C-D72C-409B-AC1D-EEE134CED9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86" y="2488081"/>
            <a:ext cx="1744751" cy="23758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274271-E663-433E-A3BE-834F6427E385}"/>
              </a:ext>
            </a:extLst>
          </p:cNvPr>
          <p:cNvSpPr txBox="1"/>
          <p:nvPr/>
        </p:nvSpPr>
        <p:spPr>
          <a:xfrm>
            <a:off x="1514469" y="5243149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09812A-35E5-4A96-9ED5-1F4FED4CB3B1}"/>
              </a:ext>
            </a:extLst>
          </p:cNvPr>
          <p:cNvSpPr txBox="1"/>
          <p:nvPr/>
        </p:nvSpPr>
        <p:spPr>
          <a:xfrm>
            <a:off x="4487339" y="5274631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393073-EB8E-43C4-A500-7E277CA84F72}"/>
              </a:ext>
            </a:extLst>
          </p:cNvPr>
          <p:cNvSpPr txBox="1"/>
          <p:nvPr/>
        </p:nvSpPr>
        <p:spPr>
          <a:xfrm>
            <a:off x="6946721" y="5274631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B65A4-FE9F-4E22-AC2F-0BD93D0A2D86}"/>
              </a:ext>
            </a:extLst>
          </p:cNvPr>
          <p:cNvSpPr txBox="1"/>
          <p:nvPr/>
        </p:nvSpPr>
        <p:spPr>
          <a:xfrm>
            <a:off x="9740369" y="5274631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4029314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24748" y="556595"/>
            <a:ext cx="6342505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Tạo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hình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trang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trí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bằng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đất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nặn</a:t>
            </a:r>
            <a:r>
              <a:rPr lang="en-US" altLang="zh-CN" sz="3600" dirty="0">
                <a:solidFill>
                  <a:srgbClr val="FF0000"/>
                </a:solidFill>
                <a:ea typeface="微软雅黑" panose="020B0503020204020204" pitchFamily="34" charset="-122"/>
                <a:sym typeface="迷你简细行楷" panose="02010609000101010101" charset="-122"/>
              </a:rPr>
              <a:t> 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E396D9F-A076-4796-8095-F5B85B1D5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2" y="2050310"/>
            <a:ext cx="3200831" cy="303828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7289B31-2DE4-467E-95ED-62D9FF738B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41" y="2011680"/>
            <a:ext cx="3789918" cy="3074426"/>
          </a:xfrm>
          <a:prstGeom prst="rect">
            <a:avLst/>
          </a:prstGeom>
        </p:spPr>
      </p:pic>
      <p:pic>
        <p:nvPicPr>
          <p:cNvPr id="23" name="Picture 22" descr="A picture containing text, decorated, wheel&#10;&#10;Description automatically generated">
            <a:extLst>
              <a:ext uri="{FF2B5EF4-FFF2-40B4-BE49-F238E27FC236}">
                <a16:creationId xmlns:a16="http://schemas.microsoft.com/office/drawing/2014/main" id="{DC28F416-599A-4CF5-AE11-CEB0107ECA5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210" y="2050310"/>
            <a:ext cx="3432380" cy="29992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2B643F-CE71-49B8-A474-197D44B8247F}"/>
              </a:ext>
            </a:extLst>
          </p:cNvPr>
          <p:cNvSpPr txBox="1"/>
          <p:nvPr/>
        </p:nvSpPr>
        <p:spPr>
          <a:xfrm>
            <a:off x="1514469" y="5243149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F7E5D-447A-41C2-A73A-B349B21E6771}"/>
              </a:ext>
            </a:extLst>
          </p:cNvPr>
          <p:cNvSpPr txBox="1"/>
          <p:nvPr/>
        </p:nvSpPr>
        <p:spPr>
          <a:xfrm>
            <a:off x="5300750" y="5336058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C68E0-10CA-4B84-88B8-BA134D3874C9}"/>
              </a:ext>
            </a:extLst>
          </p:cNvPr>
          <p:cNvSpPr txBox="1"/>
          <p:nvPr/>
        </p:nvSpPr>
        <p:spPr>
          <a:xfrm>
            <a:off x="9267253" y="525362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A2.Jovis-Doanvandai-San"/>
              </a:rPr>
              <a:t>Bước</a:t>
            </a:r>
            <a:r>
              <a:rPr lang="en-US" sz="3200" dirty="0">
                <a:solidFill>
                  <a:srgbClr val="7030A0"/>
                </a:solidFill>
                <a:latin typeface="A2.Jovis-Doanvandai-S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8002980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894685" y="349333"/>
            <a:ext cx="2241280" cy="912745"/>
          </a:xfrm>
          <a:prstGeom prst="roundRect">
            <a:avLst>
              <a:gd name="adj" fmla="val 38071"/>
            </a:avLst>
          </a:prstGeom>
          <a:solidFill>
            <a:srgbClr val="FFDDE1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CHUẨN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BỊ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E95ECE-3787-4638-A4F1-3CBAF2BA7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74" y="1734036"/>
            <a:ext cx="3142084" cy="3142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BFBB3-AD9F-4440-8071-82369C229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2" y="1411491"/>
            <a:ext cx="3142084" cy="31420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EC614B-38AC-4348-BE4B-766321C7A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81" y="3649874"/>
            <a:ext cx="2452491" cy="2452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B5B191-8D1E-4D26-BF35-73A6E0D847E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07" y="3606397"/>
            <a:ext cx="2304425" cy="23044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15B9F-6FB1-46D5-B57E-3F9EDF2C2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72" y="4474336"/>
            <a:ext cx="1547896" cy="18824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DE88BB-DE53-4B35-A996-0688EC2EC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26" y="70574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429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86" y="150497"/>
            <a:ext cx="3395427" cy="1929168"/>
          </a:xfrm>
          <a:prstGeom prst="rect">
            <a:avLst/>
          </a:prstGeom>
        </p:spPr>
      </p:pic>
      <p:sp>
        <p:nvSpPr>
          <p:cNvPr id="36" name="文本框 80"/>
          <p:cNvSpPr txBox="1"/>
          <p:nvPr/>
        </p:nvSpPr>
        <p:spPr>
          <a:xfrm>
            <a:off x="1010432" y="2546315"/>
            <a:ext cx="10171134" cy="2308324"/>
          </a:xfrm>
          <a:prstGeom prst="rect">
            <a:avLst/>
          </a:prstGeom>
          <a:solidFill>
            <a:srgbClr val="E7FFF7"/>
          </a:solidFill>
          <a:ln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Biết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sử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dụng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vật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liệu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tái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chế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tạo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hình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tự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do,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trang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trí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bằng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 smtClean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nét</a:t>
            </a:r>
            <a:r>
              <a:rPr kumimoji="1" lang="en-US" altLang="zh-CN" sz="3200" b="1" dirty="0" smtClean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thành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sản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phẩm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theo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ý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thích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.</a:t>
            </a:r>
          </a:p>
          <a:p>
            <a:pPr lvl="0" algn="just">
              <a:lnSpc>
                <a:spcPct val="150000"/>
              </a:lnSpc>
              <a:defRPr/>
            </a:pP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-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Giới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thiệu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chia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sẻ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và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nêu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cảm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nhận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về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sản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phẩm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của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 </a:t>
            </a:r>
            <a:r>
              <a:rPr kumimoji="1" lang="en-US" altLang="zh-CN" sz="3200" b="1" dirty="0" err="1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mình</a:t>
            </a:r>
            <a:r>
              <a:rPr kumimoji="1" lang="en-US" altLang="zh-CN" sz="3200" b="1" dirty="0"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CBE022-0E34-4205-B68D-33FC0561BD0B}"/>
              </a:ext>
            </a:extLst>
          </p:cNvPr>
          <p:cNvSpPr/>
          <p:nvPr/>
        </p:nvSpPr>
        <p:spPr>
          <a:xfrm>
            <a:off x="4745713" y="725448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A2.Jovis-Doanvandai-San"/>
              </a:rPr>
              <a:t>Mục tiêu </a:t>
            </a:r>
          </a:p>
          <a:p>
            <a:pPr lvl="0"/>
            <a:endParaRPr lang="vi-VN" sz="2800" b="1" dirty="0">
              <a:solidFill>
                <a:srgbClr val="FF0000"/>
              </a:solidFill>
              <a:latin typeface="A2.Jovis-Doanvandai-S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100" y="2540000"/>
            <a:ext cx="39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</a:rPr>
              <a:t>CÂU ĐỐ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DAD1A1-CEC9-4312-AC2A-7A3DCE0B6CC7}" vid="{FA5E0140-275E-4150-8DFF-D512CC947EB0}"/>
    </a:ext>
  </a:extLst>
</a:theme>
</file>

<file path=ppt/theme/theme10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409</TotalTime>
  <Words>328</Words>
  <Application>Microsoft Office PowerPoint</Application>
  <PresentationFormat>Widescreen</PresentationFormat>
  <Paragraphs>58</Paragraphs>
  <Slides>27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Calibri</vt:lpstr>
      <vt:lpstr>微软雅黑</vt:lpstr>
      <vt:lpstr>等线</vt:lpstr>
      <vt:lpstr>A2.Jovis-Doanvandai-San</vt:lpstr>
      <vt:lpstr>Arial</vt:lpstr>
      <vt:lpstr>汉仪小麦体简</vt:lpstr>
      <vt:lpstr>迷你简细行楷</vt:lpstr>
      <vt:lpstr>等线 Light</vt:lpstr>
      <vt:lpstr>萝莉体 第二版</vt:lpstr>
      <vt:lpstr>宋体</vt:lpstr>
      <vt:lpstr>Bubblegum Sans</vt:lpstr>
      <vt:lpstr>字魂59号-创粗黑</vt:lpstr>
      <vt:lpstr>字魂27号-布丁体</vt:lpstr>
      <vt:lpstr>Calibri Light</vt:lpstr>
      <vt:lpstr>Times New Roman</vt:lpstr>
      <vt:lpstr>Custom Design</vt:lpstr>
      <vt:lpstr>Office 主题</vt:lpstr>
      <vt:lpstr>1_Office Theme</vt:lpstr>
      <vt:lpstr>1_包图主题2</vt:lpstr>
      <vt:lpstr>千图网海量PPT模板www.58pic.com​​</vt:lpstr>
      <vt:lpstr>3_Office 主题​​</vt:lpstr>
      <vt:lpstr>1_Office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67</cp:revision>
  <dcterms:created xsi:type="dcterms:W3CDTF">2021-09-09T07:23:09Z</dcterms:created>
  <dcterms:modified xsi:type="dcterms:W3CDTF">2021-11-08T13:57:24Z</dcterms:modified>
</cp:coreProperties>
</file>