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60" r:id="rId3"/>
    <p:sldId id="259" r:id="rId4"/>
    <p:sldId id="264" r:id="rId5"/>
    <p:sldId id="266" r:id="rId6"/>
    <p:sldId id="258" r:id="rId7"/>
    <p:sldId id="267" r:id="rId8"/>
    <p:sldId id="273" r:id="rId9"/>
    <p:sldId id="265" r:id="rId10"/>
    <p:sldId id="268" r:id="rId11"/>
    <p:sldId id="274" r:id="rId12"/>
    <p:sldId id="269" r:id="rId13"/>
    <p:sldId id="280" r:id="rId14"/>
    <p:sldId id="275" r:id="rId15"/>
    <p:sldId id="270" r:id="rId16"/>
    <p:sldId id="276" r:id="rId17"/>
    <p:sldId id="277" r:id="rId18"/>
    <p:sldId id="261" r:id="rId19"/>
    <p:sldId id="271" r:id="rId20"/>
    <p:sldId id="272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8986"/>
    <a:srgbClr val="FFE4C9"/>
    <a:srgbClr val="FFD9B3"/>
    <a:srgbClr val="FFCC99"/>
    <a:srgbClr val="FADDCA"/>
    <a:srgbClr val="FCEEE4"/>
    <a:srgbClr val="FDF3ED"/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989" y="6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932049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thuật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lớp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3</a:t>
            </a:r>
            <a:endParaRPr lang="en-US" altLang="zh-C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pic>
        <p:nvPicPr>
          <p:cNvPr id="20" name="Picture 7" descr="C:\Users\Admin\Downloads\con_vật_nuôi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3" b="97794" l="13889" r="90850">
                        <a14:foregroundMark x1="43954" y1="26471" x2="43954" y2="26471"/>
                        <a14:foregroundMark x1="38725" y1="22549" x2="38725" y2="22549"/>
                        <a14:foregroundMark x1="31863" y1="28186" x2="31863" y2="28186"/>
                        <a14:foregroundMark x1="31046" y1="37010" x2="31046" y2="37010"/>
                        <a14:foregroundMark x1="46732" y1="50490" x2="46732" y2="50490"/>
                      </a14:backgroundRemoval>
                    </a14:imgEffect>
                  </a14:imgLayer>
                </a14:imgProps>
              </a:ext>
            </a:extLst>
          </a:blip>
          <a:srcRect l="12672"/>
          <a:stretch/>
        </p:blipFill>
        <p:spPr bwMode="auto">
          <a:xfrm rot="21396615" flipH="1">
            <a:off x="-864916" y="2107821"/>
            <a:ext cx="6090064" cy="488699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96950" y="1932049"/>
            <a:ext cx="762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Chủ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đề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Con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vật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quen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thuộc</a:t>
            </a:r>
            <a:r>
              <a:rPr lang="vi-VN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-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1</a:t>
            </a:r>
            <a:endParaRPr lang="en-US" altLang="zh-CN" sz="4000" b="1" dirty="0">
              <a:ln w="0"/>
              <a:solidFill>
                <a:srgbClr val="0070C0"/>
              </a:solidFill>
              <a:latin typeface="Times New Roman" panose="02020603050405020304" pitchFamily="18" charset="0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90818" y="291170"/>
            <a:ext cx="10697144" cy="6113422"/>
            <a:chOff x="890818" y="291170"/>
            <a:chExt cx="10697144" cy="6113422"/>
          </a:xfrm>
        </p:grpSpPr>
        <p:pic>
          <p:nvPicPr>
            <p:cNvPr id="2051" name="Picture 3" descr="C:\Users\Admin\Downloads\download (1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890818" y="929833"/>
              <a:ext cx="3376381" cy="2197980"/>
            </a:xfrm>
            <a:prstGeom prst="rect">
              <a:avLst/>
            </a:prstGeom>
            <a:noFill/>
          </p:spPr>
        </p:pic>
        <p:pic>
          <p:nvPicPr>
            <p:cNvPr id="2052" name="Picture 4" descr="C:\Users\Admin\Downloads\download (2).jpg"/>
            <p:cNvPicPr>
              <a:picLocks noChangeAspect="1" noChangeArrowheads="1"/>
            </p:cNvPicPr>
            <p:nvPr/>
          </p:nvPicPr>
          <p:blipFill>
            <a:blip r:embed="rId3"/>
            <a:srcRect l="6943" t="9268" r="9075" b="10932"/>
            <a:stretch>
              <a:fillRect/>
            </a:stretch>
          </p:blipFill>
          <p:spPr bwMode="auto">
            <a:xfrm>
              <a:off x="7803777" y="757813"/>
              <a:ext cx="3784185" cy="2104071"/>
            </a:xfrm>
            <a:prstGeom prst="rect">
              <a:avLst/>
            </a:prstGeom>
            <a:noFill/>
          </p:spPr>
        </p:pic>
        <p:pic>
          <p:nvPicPr>
            <p:cNvPr id="2056" name="Picture 8" descr="C:\Users\Admin\Downloads\downloa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8504" y="1020427"/>
              <a:ext cx="3162538" cy="2288469"/>
            </a:xfrm>
            <a:prstGeom prst="rect">
              <a:avLst/>
            </a:prstGeom>
            <a:noFill/>
          </p:spPr>
        </p:pic>
        <p:pic>
          <p:nvPicPr>
            <p:cNvPr id="2058" name="Picture 10" descr="Bộ 3 tranh trang trí con vật chú voi với họa tiết độc đáo13718 -  123Design.org"/>
            <p:cNvPicPr>
              <a:picLocks noChangeAspect="1" noChangeArrowheads="1"/>
            </p:cNvPicPr>
            <p:nvPr/>
          </p:nvPicPr>
          <p:blipFill>
            <a:blip r:embed="rId5"/>
            <a:srcRect l="4690" t="16699" r="5364" b="17812"/>
            <a:stretch>
              <a:fillRect/>
            </a:stretch>
          </p:blipFill>
          <p:spPr bwMode="auto">
            <a:xfrm>
              <a:off x="1179443" y="2937019"/>
              <a:ext cx="3101008" cy="2257834"/>
            </a:xfrm>
            <a:prstGeom prst="rect">
              <a:avLst/>
            </a:prstGeom>
            <a:noFill/>
          </p:spPr>
        </p:pic>
        <p:pic>
          <p:nvPicPr>
            <p:cNvPr id="2060" name="Picture 12" descr="Bộ 3 tranh trang trí con vật chú voi với họa tiết độc đáo13722 -  123Design.org"/>
            <p:cNvPicPr>
              <a:picLocks noChangeAspect="1" noChangeArrowheads="1"/>
            </p:cNvPicPr>
            <p:nvPr/>
          </p:nvPicPr>
          <p:blipFill>
            <a:blip r:embed="rId6"/>
            <a:srcRect l="5074" t="18551" r="5457" b="19227"/>
            <a:stretch>
              <a:fillRect/>
            </a:stretch>
          </p:blipFill>
          <p:spPr bwMode="auto">
            <a:xfrm>
              <a:off x="7945769" y="2950268"/>
              <a:ext cx="3265570" cy="2271087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348038" y="291170"/>
              <a:ext cx="3114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3425" y="5327374"/>
              <a:ext cx="104427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342900" indent="-342900">
                <a:buAutoNum type="arabicPeriod"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29202" y="3069771"/>
              <a:ext cx="2351314" cy="2351314"/>
              <a:chOff x="7628707" y="1110343"/>
              <a:chExt cx="3997236" cy="5003074"/>
            </a:xfrm>
          </p:grpSpPr>
          <p:pic>
            <p:nvPicPr>
              <p:cNvPr id="11" name="Picture 5" descr="C:\Users\Admin\Downloads\ee942c7505e7f3b9aaf6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628707" y="1110343"/>
                <a:ext cx="3956566" cy="5003074"/>
              </a:xfrm>
              <a:prstGeom prst="rect">
                <a:avLst/>
              </a:prstGeom>
              <a:noFill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1051177" y="5460274"/>
                <a:ext cx="574766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https://f42-zpg.zdn.vn/2536851008266868347/229b82c9b75941071848.jpg"/>
          <p:cNvPicPr>
            <a:picLocks noChangeAspect="1" noChangeArrowheads="1"/>
          </p:cNvPicPr>
          <p:nvPr/>
        </p:nvPicPr>
        <p:blipFill rotWithShape="1">
          <a:blip r:embed="rId2"/>
          <a:srcRect l="948" r="1120"/>
          <a:stretch/>
        </p:blipFill>
        <p:spPr bwMode="auto">
          <a:xfrm>
            <a:off x="115614" y="0"/>
            <a:ext cx="11939752" cy="6858000"/>
          </a:xfrm>
          <a:prstGeom prst="rect">
            <a:avLst/>
          </a:prstGeom>
          <a:noFill/>
        </p:spPr>
      </p:pic>
      <p:sp>
        <p:nvSpPr>
          <p:cNvPr id="6" name="Round Diagonal Corner Rectangle 5"/>
          <p:cNvSpPr/>
          <p:nvPr/>
        </p:nvSpPr>
        <p:spPr>
          <a:xfrm>
            <a:off x="1577009" y="1563758"/>
            <a:ext cx="9621078" cy="3220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226366" y="1908315"/>
            <a:ext cx="84681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0539" y="583096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4" name="Picture 5" descr="C:\Users\Admin\Downloads\download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6" y="1551832"/>
            <a:ext cx="3580258" cy="2534195"/>
          </a:xfrm>
          <a:prstGeom prst="rect">
            <a:avLst/>
          </a:prstGeom>
          <a:noFill/>
        </p:spPr>
      </p:pic>
      <p:pic>
        <p:nvPicPr>
          <p:cNvPr id="5" name="Picture 6" descr="C:\Users\Admin\Downloads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7975" y="1618507"/>
            <a:ext cx="3438117" cy="2448695"/>
          </a:xfrm>
          <a:prstGeom prst="rect">
            <a:avLst/>
          </a:prstGeom>
          <a:noFill/>
        </p:spPr>
      </p:pic>
      <p:pic>
        <p:nvPicPr>
          <p:cNvPr id="6" name="Picture 7" descr="C:\Users\Admin\Downloads\download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28835" y="1671301"/>
            <a:ext cx="3455944" cy="233634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265044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106" y="4426228"/>
            <a:ext cx="351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8870" y="4419604"/>
            <a:ext cx="331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8136" y="4399725"/>
            <a:ext cx="3313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265044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họa cách thực hiện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5377401869155796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4460" y="1342143"/>
            <a:ext cx="8666868" cy="49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31473" y="1688329"/>
            <a:ext cx="559090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ẽ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050" name="Picture 2" descr="C:\Users\Admin\Downloads\164ff852d0c0269e7f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7968" y="1619796"/>
            <a:ext cx="3409654" cy="4232366"/>
          </a:xfrm>
          <a:prstGeom prst="rect">
            <a:avLst/>
          </a:prstGeom>
          <a:noFill/>
        </p:spPr>
      </p:pic>
      <p:pic>
        <p:nvPicPr>
          <p:cNvPr id="2051" name="Picture 3" descr="C:\Users\Admin\Downloads\881bb81a908866d63f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009" y="1659120"/>
            <a:ext cx="3146140" cy="4193907"/>
          </a:xfrm>
          <a:prstGeom prst="rect">
            <a:avLst/>
          </a:prstGeom>
          <a:noFill/>
        </p:spPr>
      </p:pic>
      <p:pic>
        <p:nvPicPr>
          <p:cNvPr id="2054" name="Picture 6" descr="C:\Users\Admin\Downloads\aafe1b3232a0c4fe9d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0709" y="1645920"/>
            <a:ext cx="3267493" cy="4219303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5" name="Picture 4" descr="C:\Users\Admin\Downloads\19159e18b68a40d419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95" y="1783216"/>
            <a:ext cx="3049598" cy="4330202"/>
          </a:xfrm>
          <a:prstGeom prst="rect">
            <a:avLst/>
          </a:prstGeom>
          <a:noFill/>
        </p:spPr>
      </p:pic>
      <p:pic>
        <p:nvPicPr>
          <p:cNvPr id="6" name="Picture 5" descr="C:\Users\Admin\Downloads\81a3a2d88a4a7c14255b.jpg"/>
          <p:cNvPicPr>
            <a:picLocks noChangeAspect="1" noChangeArrowheads="1"/>
          </p:cNvPicPr>
          <p:nvPr/>
        </p:nvPicPr>
        <p:blipFill>
          <a:blip r:embed="rId4" cstate="print"/>
          <a:srcRect t="669"/>
          <a:stretch>
            <a:fillRect/>
          </a:stretch>
        </p:blipFill>
        <p:spPr bwMode="auto">
          <a:xfrm>
            <a:off x="9010732" y="1770379"/>
            <a:ext cx="2470385" cy="4299117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3" descr="C:\Users\Admin\Downloads\4caffe9dd60f2051791e.jpg"/>
          <p:cNvPicPr>
            <a:picLocks noChangeAspect="1" noChangeArrowheads="1"/>
          </p:cNvPicPr>
          <p:nvPr/>
        </p:nvPicPr>
        <p:blipFill>
          <a:blip r:embed="rId5" cstate="print"/>
          <a:srcRect t="6165"/>
          <a:stretch>
            <a:fillRect/>
          </a:stretch>
        </p:blipFill>
        <p:spPr bwMode="auto">
          <a:xfrm>
            <a:off x="4380419" y="1796237"/>
            <a:ext cx="3773557" cy="42600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1026" name="Picture 2" descr="C:\Users\Admin\Downloads\1c0495c6bc544a0a1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522" y="3850021"/>
            <a:ext cx="3394118" cy="242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dmin\Downloads\cf330c162484d2da8b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773" y="1082968"/>
            <a:ext cx="3313043" cy="23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C:\Users\Admin\Downloads\ac23df68f6fa00a459eb.jpg"/>
          <p:cNvPicPr>
            <a:picLocks noChangeAspect="1" noChangeArrowheads="1"/>
          </p:cNvPicPr>
          <p:nvPr/>
        </p:nvPicPr>
        <p:blipFill>
          <a:blip r:embed="rId5"/>
          <a:srcRect t="27082" b="27612"/>
          <a:stretch>
            <a:fillRect/>
          </a:stretch>
        </p:blipFill>
        <p:spPr bwMode="auto">
          <a:xfrm>
            <a:off x="1056041" y="1339496"/>
            <a:ext cx="5914603" cy="4762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4566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quen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52099" y="535009"/>
                <a:ext cx="5936976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–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sáng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299063" y="1476105"/>
            <a:ext cx="8033657" cy="33179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3909" y="412962"/>
            <a:ext cx="499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26527" y="1707088"/>
            <a:ext cx="62571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" descr="C:\Users\Admin\Downloads\free-png-ykjdu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29" y="4706007"/>
            <a:ext cx="4334554" cy="21519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3909" y="317297"/>
            <a:ext cx="499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623" y="1528351"/>
            <a:ext cx="824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... Cho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781" y="3405189"/>
            <a:ext cx="1790700" cy="1876425"/>
          </a:xfrm>
          <a:prstGeom prst="rect">
            <a:avLst/>
          </a:prstGeom>
          <a:noFill/>
        </p:spPr>
      </p:pic>
      <p:pic>
        <p:nvPicPr>
          <p:cNvPr id="1027" name="Picture 3" descr="C:\Users\Admin\Downloads\download (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2840" y="3371850"/>
            <a:ext cx="2219325" cy="1943100"/>
          </a:xfrm>
          <a:prstGeom prst="rect">
            <a:avLst/>
          </a:prstGeom>
          <a:noFill/>
        </p:spPr>
      </p:pic>
      <p:pic>
        <p:nvPicPr>
          <p:cNvPr id="1028" name="Picture 4" descr="C:\Users\Admin\Downloads\download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7139" y="3392126"/>
            <a:ext cx="1752600" cy="1876425"/>
          </a:xfrm>
          <a:prstGeom prst="rect">
            <a:avLst/>
          </a:prstGeom>
          <a:noFill/>
        </p:spPr>
      </p:pic>
      <p:pic>
        <p:nvPicPr>
          <p:cNvPr id="1029" name="Picture 5" descr="C:\Users\Admin\Downloads\download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107" y="3728629"/>
            <a:ext cx="1828800" cy="1543050"/>
          </a:xfrm>
          <a:prstGeom prst="rect">
            <a:avLst/>
          </a:prstGeom>
          <a:noFill/>
        </p:spPr>
      </p:pic>
      <p:pic>
        <p:nvPicPr>
          <p:cNvPr id="1030" name="Picture 6" descr="C:\Users\Admin\Downloads\download (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868" y="3688216"/>
            <a:ext cx="224790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718851"/>
            <a:chOff x="0" y="0"/>
            <a:chExt cx="12192000" cy="6718851"/>
          </a:xfrm>
        </p:grpSpPr>
        <p:pic>
          <p:nvPicPr>
            <p:cNvPr id="6" name="Picture 5" descr="Picture2.jpg"/>
            <p:cNvPicPr>
              <a:picLocks noChangeAspect="1"/>
            </p:cNvPicPr>
            <p:nvPr/>
          </p:nvPicPr>
          <p:blipFill>
            <a:blip r:embed="rId2"/>
            <a:srcRect l="871" t="57068" r="1462" b="28593"/>
            <a:stretch>
              <a:fillRect/>
            </a:stretch>
          </p:blipFill>
          <p:spPr>
            <a:xfrm>
              <a:off x="0" y="0"/>
              <a:ext cx="12192000" cy="1603513"/>
            </a:xfrm>
            <a:prstGeom prst="rect">
              <a:avLst/>
            </a:prstGeom>
          </p:spPr>
        </p:pic>
        <p:sp>
          <p:nvSpPr>
            <p:cNvPr id="21505" name="Rectangle 1"/>
            <p:cNvSpPr>
              <a:spLocks noChangeArrowheads="1"/>
            </p:cNvSpPr>
            <p:nvPr/>
          </p:nvSpPr>
          <p:spPr bwMode="auto">
            <a:xfrm>
              <a:off x="635726" y="2598722"/>
              <a:ext cx="10668000" cy="323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1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ra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dáng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đặc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điểm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bộ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sắc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hoạt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,…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con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quen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1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Vẽ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con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quen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theo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nét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1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Giới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thiệu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xét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cảm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phẩm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mình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bạn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6627" y="1961321"/>
              <a:ext cx="4214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 CẦU CẦN ĐẠT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2764" y="1709530"/>
              <a:ext cx="11979965" cy="500932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f519ef7815f7a01234e.jpg"/>
          <p:cNvPicPr>
            <a:picLocks noChangeAspect="1"/>
          </p:cNvPicPr>
          <p:nvPr/>
        </p:nvPicPr>
        <p:blipFill>
          <a:blip r:embed="rId2"/>
          <a:srcRect t="33043"/>
          <a:stretch>
            <a:fillRect/>
          </a:stretch>
        </p:blipFill>
        <p:spPr>
          <a:xfrm>
            <a:off x="26504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Admin\Downloads\22004c0a799a8fc4d68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931" y="-203630"/>
            <a:ext cx="3976143" cy="7061630"/>
          </a:xfrm>
          <a:prstGeom prst="rect">
            <a:avLst/>
          </a:prstGeom>
          <a:noFill/>
        </p:spPr>
      </p:pic>
      <p:sp>
        <p:nvSpPr>
          <p:cNvPr id="8" name="Round Diagonal Corner Rectangle 7"/>
          <p:cNvSpPr/>
          <p:nvPr/>
        </p:nvSpPr>
        <p:spPr>
          <a:xfrm>
            <a:off x="1696278" y="1762539"/>
            <a:ext cx="4598504" cy="286247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19267" y="2112028"/>
            <a:ext cx="3727302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859" y="544054"/>
            <a:ext cx="45182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3194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49" y="1263894"/>
            <a:ext cx="3632968" cy="2490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871" y="1272209"/>
            <a:ext cx="3626982" cy="249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8269633" y="1237540"/>
            <a:ext cx="3630819" cy="248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294184" y="4070302"/>
            <a:ext cx="3641404" cy="247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4287716" y="4072371"/>
            <a:ext cx="3649785" cy="249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8720" y="4074918"/>
            <a:ext cx="3650511" cy="2498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439479" y="265044"/>
            <a:ext cx="31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0363" y="3322998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3968" y="3322998"/>
            <a:ext cx="3706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53838" y="3228962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735" y="6014203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9479" y="6098286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5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8087" y="6098286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6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1398106"/>
            <a:ext cx="6286558" cy="504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5402" y="1358535"/>
            <a:ext cx="2272635" cy="1557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248" y="3143872"/>
            <a:ext cx="2268891" cy="155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9472406" y="1329872"/>
            <a:ext cx="2271291" cy="1555340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6974260" y="4941972"/>
            <a:ext cx="2277912" cy="155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9507890" y="4926592"/>
            <a:ext cx="2283153" cy="1560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8870" y="3128698"/>
            <a:ext cx="2283606" cy="1562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859418" y="1429639"/>
            <a:ext cx="31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71" y="2386576"/>
            <a:ext cx="64363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819" y="396254"/>
            <a:ext cx="9096375" cy="6048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9817" y="390083"/>
            <a:ext cx="9081385" cy="605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/>
          <a:srcRect l="3948" r="2501"/>
          <a:stretch>
            <a:fillRect/>
          </a:stretch>
        </p:blipFill>
        <p:spPr bwMode="auto">
          <a:xfrm>
            <a:off x="1630017" y="389185"/>
            <a:ext cx="9090992" cy="6038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1603513" y="397565"/>
            <a:ext cx="9117496" cy="6018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34" name="AutoShape 10" descr="Nằm Ngủ Mơ Thấy Con Thỏ Là Điềm Báo Gì? Hên Hay Xu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Nằm Ngủ Mơ Thấy Con Thỏ Là Điềm Báo Gì? Hên Hay Xu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9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1582529" y="384313"/>
            <a:ext cx="9138480" cy="6056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43" name="AutoShape 19" descr="hình ảnh : thiên nhiên, thực vật, cánh đồng, Bãi cỏ, đồng cỏ, Đồng cỏ, hoa,  mùa hè, Mùa xuân, màu xanh lá, Đất, vườn, thảm cỏ xanh, Cây xanh, Ván sàn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3558" y="373683"/>
            <a:ext cx="9140298" cy="6066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491</Words>
  <Application>Microsoft Office PowerPoint</Application>
  <PresentationFormat>Widescreen</PresentationFormat>
  <Paragraphs>69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等线</vt:lpstr>
      <vt:lpstr>Times New Roman</vt:lpstr>
      <vt:lpstr>华康少女文字W5(P)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131</cp:revision>
  <dcterms:created xsi:type="dcterms:W3CDTF">2021-08-28T05:17:52Z</dcterms:created>
  <dcterms:modified xsi:type="dcterms:W3CDTF">2021-10-04T07:53:36Z</dcterms:modified>
</cp:coreProperties>
</file>