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8" r:id="rId5"/>
    <p:sldId id="258" r:id="rId6"/>
    <p:sldId id="275" r:id="rId7"/>
    <p:sldId id="266" r:id="rId8"/>
    <p:sldId id="310" r:id="rId9"/>
    <p:sldId id="294" r:id="rId10"/>
    <p:sldId id="312" r:id="rId11"/>
    <p:sldId id="313" r:id="rId12"/>
    <p:sldId id="296" r:id="rId13"/>
    <p:sldId id="295" r:id="rId14"/>
    <p:sldId id="289" r:id="rId15"/>
    <p:sldId id="288" r:id="rId16"/>
    <p:sldId id="297" r:id="rId17"/>
    <p:sldId id="267" r:id="rId18"/>
    <p:sldId id="279" r:id="rId19"/>
    <p:sldId id="298" r:id="rId20"/>
    <p:sldId id="299" r:id="rId21"/>
    <p:sldId id="300" r:id="rId22"/>
    <p:sldId id="268" r:id="rId23"/>
    <p:sldId id="290" r:id="rId24"/>
    <p:sldId id="291" r:id="rId25"/>
    <p:sldId id="292" r:id="rId26"/>
    <p:sldId id="302" r:id="rId27"/>
    <p:sldId id="304" r:id="rId28"/>
    <p:sldId id="305" r:id="rId29"/>
    <p:sldId id="306" r:id="rId30"/>
    <p:sldId id="307" r:id="rId31"/>
    <p:sldId id="293" r:id="rId32"/>
  </p:sldIdLst>
  <p:sldSz cx="9144000" cy="5143500" type="screen16x9"/>
  <p:notesSz cx="6858000" cy="9144000"/>
  <p:embeddedFontLst>
    <p:embeddedFont>
      <p:font typeface="宋体" pitchFamily="2" charset="-122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DFPOP1-W9" charset="-128"/>
      <p:regular r:id="rId39"/>
    </p:embeddedFont>
    <p:embeddedFont>
      <p:font typeface="微软雅黑" pitchFamily="34" charset="-122"/>
      <p:regular r:id="rId40"/>
      <p:bold r:id="rId41"/>
    </p:embeddedFont>
    <p:embeddedFont>
      <p:font typeface="Arial-Rounded" charset="-93"/>
      <p:regular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0"/>
            <p14:sldId id="294"/>
            <p14:sldId id="312"/>
            <p14:sldId id="313"/>
            <p14:sldId id="296"/>
            <p14:sldId id="295"/>
            <p14:sldId id="289"/>
            <p14:sldId id="288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302"/>
            <p14:sldId id="304"/>
            <p14:sldId id="305"/>
            <p14:sldId id="306"/>
            <p14:sldId id="307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-61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771913" cy="705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668938"/>
            <a:ext cx="941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8"/>
            <a:chOff x="957480" y="207055"/>
            <a:chExt cx="8571853" cy="4646298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87" y="2229776"/>
              <a:ext cx="710542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en-GB" altLang="zh-CN" sz="4400" b="1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6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5&quot;&gt;&lt;property id=&quot;20148&quot; value=&quot;5&quot;/&gt;&lt;property id=&quot;20300&quot; value=&quot;Slide 19&quot;/&gt;&lt;property id=&quot;20307&quot; value=&quot;268&quot;/&gt;&lt;/object&gt;&lt;object type=&quot;3&quot; unique_id=&quot;10035&quot;&gt;&lt;property id=&quot;20148&quot; value=&quot;5&quot;/&gt;&lt;property id=&quot;20300&quot; value=&quot;Slide 1&quot;/&gt;&lt;property id=&quot;20307&quot; value=&quot;308&quot;/&gt;&lt;/object&gt;&lt;object type=&quot;3&quot; unique_id=&quot;10036&quot;&gt;&lt;property id=&quot;20148&quot; value=&quot;5&quot;/&gt;&lt;property id=&quot;20300&quot; value=&quot;Slide 3&quot;/&gt;&lt;property id=&quot;20307&quot; value=&quot;275&quot;/&gt;&lt;/object&gt;&lt;object type=&quot;3&quot; unique_id=&quot;10037&quot;&gt;&lt;property id=&quot;20148&quot; value=&quot;5&quot;/&gt;&lt;property id=&quot;20300&quot; value=&quot;Slide 5&quot;/&gt;&lt;property id=&quot;20307&quot; value=&quot;310&quot;/&gt;&lt;/object&gt;&lt;object type=&quot;3&quot; unique_id=&quot;10038&quot;&gt;&lt;property id=&quot;20148&quot; value=&quot;5&quot;/&gt;&lt;property id=&quot;20300&quot; value=&quot;Slide 6&quot;/&gt;&lt;property id=&quot;20307&quot; value=&quot;294&quot;/&gt;&lt;/object&gt;&lt;object type=&quot;3&quot; unique_id=&quot;10039&quot;&gt;&lt;property id=&quot;20148&quot; value=&quot;5&quot;/&gt;&lt;property id=&quot;20300&quot; value=&quot;Slide 7&quot;/&gt;&lt;property id=&quot;20307&quot; value=&quot;312&quot;/&gt;&lt;/object&gt;&lt;object type=&quot;3&quot; unique_id=&quot;10040&quot;&gt;&lt;property id=&quot;20148&quot; value=&quot;5&quot;/&gt;&lt;property id=&quot;20300&quot; value=&quot;Slide 8&quot;/&gt;&lt;property id=&quot;20307&quot; value=&quot;313&quot;/&gt;&lt;/object&gt;&lt;object type=&quot;3&quot; unique_id=&quot;10041&quot;&gt;&lt;property id=&quot;20148&quot; value=&quot;5&quot;/&gt;&lt;property id=&quot;20300&quot; value=&quot;Slide 9&quot;/&gt;&lt;property id=&quot;20307&quot; value=&quot;296&quot;/&gt;&lt;/object&gt;&lt;object type=&quot;3&quot; unique_id=&quot;10042&quot;&gt;&lt;property id=&quot;20148&quot; value=&quot;5&quot;/&gt;&lt;property id=&quot;20300&quot; value=&quot;Slide 10&quot;/&gt;&lt;property id=&quot;20307&quot; value=&quot;295&quot;/&gt;&lt;/object&gt;&lt;object type=&quot;3&quot; unique_id=&quot;10043&quot;&gt;&lt;property id=&quot;20148&quot; value=&quot;5&quot;/&gt;&lt;property id=&quot;20300&quot; value=&quot;Slide 11&quot;/&gt;&lt;property id=&quot;20307&quot; value=&quot;289&quot;/&gt;&lt;/object&gt;&lt;object type=&quot;3&quot; unique_id=&quot;10044&quot;&gt;&lt;property id=&quot;20148&quot; value=&quot;5&quot;/&gt;&lt;property id=&quot;20300&quot; value=&quot;Slide 12&quot;/&gt;&lt;property id=&quot;20307&quot; value=&quot;288&quot;/&gt;&lt;/object&gt;&lt;object type=&quot;3&quot; unique_id=&quot;10045&quot;&gt;&lt;property id=&quot;20148&quot; value=&quot;5&quot;/&gt;&lt;property id=&quot;20300&quot; value=&quot;Slide 13&quot;/&gt;&lt;property id=&quot;20307&quot; value=&quot;297&quot;/&gt;&lt;/object&gt;&lt;object type=&quot;3&quot; unique_id=&quot;10046&quot;&gt;&lt;property id=&quot;20148&quot; value=&quot;5&quot;/&gt;&lt;property id=&quot;20300&quot; value=&quot;Slide 14&quot;/&gt;&lt;property id=&quot;20307&quot; value=&quot;267&quot;/&gt;&lt;/object&gt;&lt;object type=&quot;3&quot; unique_id=&quot;10047&quot;&gt;&lt;property id=&quot;20148&quot; value=&quot;5&quot;/&gt;&lt;property id=&quot;20300&quot; value=&quot;Slide 15&quot;/&gt;&lt;property id=&quot;20307&quot; value=&quot;279&quot;/&gt;&lt;/object&gt;&lt;object type=&quot;3&quot; unique_id=&quot;10048&quot;&gt;&lt;property id=&quot;20148&quot; value=&quot;5&quot;/&gt;&lt;property id=&quot;20300&quot; value=&quot;Slide 16&quot;/&gt;&lt;property id=&quot;20307&quot; value=&quot;298&quot;/&gt;&lt;/object&gt;&lt;object type=&quot;3&quot; unique_id=&quot;10049&quot;&gt;&lt;property id=&quot;20148&quot; value=&quot;5&quot;/&gt;&lt;property id=&quot;20300&quot; value=&quot;Slide 17&quot;/&gt;&lt;property id=&quot;20307&quot; value=&quot;299&quot;/&gt;&lt;/object&gt;&lt;object type=&quot;3&quot; unique_id=&quot;10050&quot;&gt;&lt;property id=&quot;20148&quot; value=&quot;5&quot;/&gt;&lt;property id=&quot;20300&quot; value=&quot;Slide 18&quot;/&gt;&lt;property id=&quot;20307&quot; value=&quot;300&quot;/&gt;&lt;/object&gt;&lt;object type=&quot;3&quot; unique_id=&quot;10051&quot;&gt;&lt;property id=&quot;20148&quot; value=&quot;5&quot;/&gt;&lt;property id=&quot;20300&quot; value=&quot;Slide 20&quot;/&gt;&lt;property id=&quot;20307&quot; value=&quot;290&quot;/&gt;&lt;/object&gt;&lt;object type=&quot;3&quot; unique_id=&quot;10052&quot;&gt;&lt;property id=&quot;20148&quot; value=&quot;5&quot;/&gt;&lt;property id=&quot;20300&quot; value=&quot;Slide 21&quot;/&gt;&lt;property id=&quot;20307&quot; value=&quot;291&quot;/&gt;&lt;/object&gt;&lt;object type=&quot;3&quot; unique_id=&quot;10053&quot;&gt;&lt;property id=&quot;20148&quot; value=&quot;5&quot;/&gt;&lt;property id=&quot;20300&quot; value=&quot;Slide 22&quot;/&gt;&lt;property id=&quot;20307&quot; value=&quot;292&quot;/&gt;&lt;/object&gt;&lt;object type=&quot;3&quot; unique_id=&quot;10054&quot;&gt;&lt;property id=&quot;20148&quot; value=&quot;5&quot;/&gt;&lt;property id=&quot;20300&quot; value=&quot;Slide 23&quot;/&gt;&lt;property id=&quot;20307&quot; value=&quot;302&quot;/&gt;&lt;/object&gt;&lt;object type=&quot;3&quot; unique_id=&quot;10055&quot;&gt;&lt;property id=&quot;20148&quot; value=&quot;5&quot;/&gt;&lt;property id=&quot;20300&quot; value=&quot;Slide 24&quot;/&gt;&lt;property id=&quot;20307&quot; value=&quot;304&quot;/&gt;&lt;/object&gt;&lt;object type=&quot;3&quot; unique_id=&quot;10056&quot;&gt;&lt;property id=&quot;20148&quot; value=&quot;5&quot;/&gt;&lt;property id=&quot;20300&quot; value=&quot;Slide 25&quot;/&gt;&lt;property id=&quot;20307&quot; value=&quot;305&quot;/&gt;&lt;/object&gt;&lt;object type=&quot;3&quot; unique_id=&quot;10057&quot;&gt;&lt;property id=&quot;20148&quot; value=&quot;5&quot;/&gt;&lt;property id=&quot;20300&quot; value=&quot;Slide 26&quot;/&gt;&lt;property id=&quot;20307&quot; value=&quot;306&quot;/&gt;&lt;/object&gt;&lt;object type=&quot;3&quot; unique_id=&quot;10058&quot;&gt;&lt;property id=&quot;20148&quot; value=&quot;5&quot;/&gt;&lt;property id=&quot;20300&quot; value=&quot;Slide 27&quot;/&gt;&lt;property id=&quot;20307&quot; value=&quot;307&quot;/&gt;&lt;/object&gt;&lt;object type=&quot;3&quot; unique_id=&quot;10059&quot;&gt;&lt;property id=&quot;20148&quot; value=&quot;5&quot;/&gt;&lt;property id=&quot;20300&quot; value=&quot;Slide 28&quot;/&gt;&lt;property id=&quot;20307&quot; value=&quot;293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650</Words>
  <Application>Microsoft Office PowerPoint</Application>
  <PresentationFormat>On-screen Show (16:9)</PresentationFormat>
  <Paragraphs>210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宋体</vt:lpstr>
      <vt:lpstr>Calibri</vt:lpstr>
      <vt:lpstr>DFPOP1-W9</vt:lpstr>
      <vt:lpstr>华康少女文字W5</vt:lpstr>
      <vt:lpstr>Times New Roman</vt:lpstr>
      <vt:lpstr>微软雅黑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60</cp:revision>
  <dcterms:created xsi:type="dcterms:W3CDTF">2020-08-13T09:19:08Z</dcterms:created>
  <dcterms:modified xsi:type="dcterms:W3CDTF">2021-01-11T14:00:36Z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