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359" r:id="rId2"/>
    <p:sldId id="415" r:id="rId3"/>
    <p:sldId id="370" r:id="rId4"/>
    <p:sldId id="322" r:id="rId5"/>
    <p:sldId id="410" r:id="rId6"/>
    <p:sldId id="401" r:id="rId7"/>
    <p:sldId id="404" r:id="rId8"/>
    <p:sldId id="418" r:id="rId9"/>
    <p:sldId id="402" r:id="rId10"/>
    <p:sldId id="419" r:id="rId11"/>
    <p:sldId id="321" r:id="rId12"/>
    <p:sldId id="403" r:id="rId13"/>
    <p:sldId id="422" r:id="rId14"/>
    <p:sldId id="405" r:id="rId15"/>
    <p:sldId id="423" r:id="rId16"/>
    <p:sldId id="400" r:id="rId17"/>
    <p:sldId id="424" r:id="rId18"/>
    <p:sldId id="392" r:id="rId19"/>
    <p:sldId id="425" r:id="rId20"/>
    <p:sldId id="426" r:id="rId21"/>
    <p:sldId id="409" r:id="rId22"/>
    <p:sldId id="427" r:id="rId23"/>
    <p:sldId id="357" r:id="rId24"/>
    <p:sldId id="429" r:id="rId25"/>
  </p:sldIdLst>
  <p:sldSz cx="9144000" cy="5143500" type="screen16x9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03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CF15"/>
    <a:srgbClr val="F6D857"/>
    <a:srgbClr val="F6E471"/>
    <a:srgbClr val="A7CD6B"/>
    <a:srgbClr val="E98954"/>
    <a:srgbClr val="2AB5E1"/>
    <a:srgbClr val="EA7EA3"/>
    <a:srgbClr val="EFE999"/>
    <a:srgbClr val="56C3E7"/>
    <a:srgbClr val="F6D5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33" autoAdjust="0"/>
    <p:restoredTop sz="94660" autoAdjust="0"/>
  </p:normalViewPr>
  <p:slideViewPr>
    <p:cSldViewPr>
      <p:cViewPr varScale="1">
        <p:scale>
          <a:sx n="96" d="100"/>
          <a:sy n="96" d="100"/>
        </p:scale>
        <p:origin x="-786" y="-84"/>
      </p:cViewPr>
      <p:guideLst>
        <p:guide orient="horz" pos="103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1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3A075-29DF-4CAE-8BA7-CDA0ED456C88}" type="datetimeFigureOut">
              <a:rPr lang="zh-CN" altLang="en-US" smtClean="0">
                <a:latin typeface="inpin heiti" charset="-122"/>
                <a:ea typeface="inpin heiti" charset="-122"/>
              </a:rPr>
              <a:t>2021/1/11</a:t>
            </a:fld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924EE-29F1-4E68-A53A-86CBCBDF827A}" type="slidenum">
              <a:rPr lang="zh-CN" altLang="en-US" smtClean="0">
                <a:latin typeface="inpin heiti" charset="-122"/>
                <a:ea typeface="inpin heiti" charset="-122"/>
              </a:rPr>
              <a:t>‹#›</a:t>
            </a:fld>
            <a:endParaRPr lang="zh-CN" altLang="en-US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138443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6A2B73EA-EE91-4E33-A9C1-8BF5DD7139A2}" type="datetimeFigureOut">
              <a:rPr lang="zh-CN" altLang="en-US" smtClean="0"/>
              <a:pPr/>
              <a:t>2021/1/11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7392B679-AE23-4750-8FB0-6513430B895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9930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2316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73614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79336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4971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2855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6797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53714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4454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04188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34939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24795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7224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6830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3114887"/>
      </p:ext>
    </p:extLst>
  </p:cSld>
  <p:clrMapOvr>
    <a:masterClrMapping/>
  </p:clrMapOvr>
  <p:transition spd="slow" advTm="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5121283"/>
      </p:ext>
    </p:extLst>
  </p:cSld>
  <p:clrMapOvr>
    <a:masterClrMapping/>
  </p:clrMapOvr>
  <p:transition spd="slow" advTm="5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2021/1/11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="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61" r:id="rId3"/>
    <p:sldLayoutId id="2147483654" r:id="rId4"/>
    <p:sldLayoutId id="2147483655" r:id="rId5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audio" Target="../media/media1.mp3"/><Relationship Id="rId7" Type="http://schemas.openxmlformats.org/officeDocument/2006/relationships/image" Target="../media/image3.jpeg"/><Relationship Id="rId12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.jpeg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9.png"/><Relationship Id="rId3" Type="http://schemas.openxmlformats.org/officeDocument/2006/relationships/video" Target="../media/media3.mp4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microsoft.com/office/2007/relationships/media" Target="../media/media3.mp4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3.jpeg"/><Relationship Id="rId11" Type="http://schemas.openxmlformats.org/officeDocument/2006/relationships/image" Target="../media/image8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7.png"/><Relationship Id="rId11" Type="http://schemas.openxmlformats.org/officeDocument/2006/relationships/image" Target="../media/image27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17.png"/><Relationship Id="rId2" Type="http://schemas.microsoft.com/office/2007/relationships/media" Target="../media/media2.mp4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2262368" y="1114871"/>
            <a:ext cx="1080120" cy="1080120"/>
          </a:xfrm>
          <a:prstGeom prst="ellipse">
            <a:avLst/>
          </a:prstGeom>
          <a:solidFill>
            <a:srgbClr val="F6D857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3127808" y="1114871"/>
            <a:ext cx="1080120" cy="1080120"/>
          </a:xfrm>
          <a:prstGeom prst="ellipse">
            <a:avLst/>
          </a:prstGeom>
          <a:solidFill>
            <a:srgbClr val="A7CD6B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3993248" y="1114871"/>
            <a:ext cx="1080120" cy="1080120"/>
          </a:xfrm>
          <a:prstGeom prst="ellipse">
            <a:avLst/>
          </a:prstGeom>
          <a:solidFill>
            <a:srgbClr val="E9895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4858688" y="1114871"/>
            <a:ext cx="1080120" cy="1080120"/>
          </a:xfrm>
          <a:prstGeom prst="ellipse">
            <a:avLst/>
          </a:prstGeom>
          <a:solidFill>
            <a:srgbClr val="2AB5E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5724128" y="1114871"/>
            <a:ext cx="1080120" cy="1080120"/>
          </a:xfrm>
          <a:prstGeom prst="ellipse">
            <a:avLst/>
          </a:prstGeom>
          <a:solidFill>
            <a:srgbClr val="EA7EA3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20" name="TextBox 7"/>
          <p:cNvSpPr txBox="1"/>
          <p:nvPr/>
        </p:nvSpPr>
        <p:spPr>
          <a:xfrm>
            <a:off x="2392776" y="1227240"/>
            <a:ext cx="4187248" cy="79872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dist"/>
            <a:r>
              <a:rPr lang="en-US" altLang="zh-CN" sz="6000" b="1" dirty="0" smtClean="0"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LỚP1A</a:t>
            </a:r>
            <a:endParaRPr lang="zh-CN" altLang="en-US" sz="6000" b="1" dirty="0"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61841" y="-1609355"/>
            <a:ext cx="812800" cy="812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48062" y="2372592"/>
            <a:ext cx="7237046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GIẢI THƯỞNG TÌNH BẠN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13427" y="3408473"/>
            <a:ext cx="3490821" cy="498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00">
              <a:lnSpc>
                <a:spcPct val="150000"/>
              </a:lnSpc>
            </a:pPr>
            <a:r>
              <a:rPr lang="en-US" sz="2000" b="1" i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GV</a:t>
            </a:r>
            <a:r>
              <a:rPr lang="en-US" sz="2000" b="1" i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 </a:t>
            </a:r>
            <a:r>
              <a:rPr lang="en-US" altLang="zh-CN" sz="2000" b="1" ker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Đỗ Thị Phương Thảo</a:t>
            </a:r>
            <a:endParaRPr lang="zh-CN" altLang="zh-CN" sz="2000" kern="100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0654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  <p:bldP spid="16" grpId="0" animBg="1"/>
      <p:bldP spid="17" grpId="0" animBg="1"/>
      <p:bldP spid="18" grpId="0" animBg="1"/>
      <p:bldP spid="19" grpId="0" animBg="1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1989084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en-US" altLang="zh-CN" sz="4400" b="1" dirty="0" smtClean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692918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72222E-6 2.46914E-7 L 4.72222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8607" y="-242468"/>
            <a:ext cx="1656185" cy="149910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-954484" y="1361450"/>
            <a:ext cx="3387938" cy="4792294"/>
          </a:xfrm>
          <a:prstGeom prst="rect">
            <a:avLst/>
          </a:prstGeom>
        </p:spPr>
      </p:pic>
      <p:pic>
        <p:nvPicPr>
          <p:cNvPr id="2" name="chu K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980619" y="0"/>
            <a:ext cx="655182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5661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72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72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107504" y="987574"/>
            <a:ext cx="87702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4. </a:t>
            </a:r>
            <a:r>
              <a:rPr lang="en-US" altLang="zh-CN" sz="4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 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ở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4000" b="1" dirty="0"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0" name="矩形 8">
            <a:extLst>
              <a:ext uri="{FF2B5EF4-FFF2-40B4-BE49-F238E27FC236}">
                <a16:creationId xmlns:a16="http://schemas.microsoft.com/office/drawing/2014/main" xmlns="" id="{7B87E5EA-B738-483C-BD90-0802211D530F}"/>
              </a:ext>
            </a:extLst>
          </p:cNvPr>
          <p:cNvSpPr/>
          <p:nvPr/>
        </p:nvSpPr>
        <p:spPr>
          <a:xfrm>
            <a:off x="0" y="2263689"/>
            <a:ext cx="738031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(…) </a:t>
            </a:r>
            <a:endParaRPr lang="zh-CN" altLang="en-US" sz="48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矩形 8">
            <a:extLst>
              <a:ext uri="{FF2B5EF4-FFF2-40B4-BE49-F238E27FC236}">
                <a16:creationId xmlns:a16="http://schemas.microsoft.com/office/drawing/2014/main" xmlns="" id="{40914BD5-55B4-4A73-8F34-EF6C6547B99C}"/>
              </a:ext>
            </a:extLst>
          </p:cNvPr>
          <p:cNvSpPr/>
          <p:nvPr/>
        </p:nvSpPr>
        <p:spPr>
          <a:xfrm>
            <a:off x="5639862" y="2263689"/>
            <a:ext cx="3347864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4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</a:t>
            </a:r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ừng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</a:t>
            </a:r>
            <a:endParaRPr lang="zh-CN" altLang="en-US" sz="48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矩形 8">
            <a:extLst>
              <a:ext uri="{FF2B5EF4-FFF2-40B4-BE49-F238E27FC236}">
                <a16:creationId xmlns:a16="http://schemas.microsoft.com/office/drawing/2014/main" xmlns="" id="{40914BD5-55B4-4A73-8F34-EF6C6547B99C}"/>
              </a:ext>
            </a:extLst>
          </p:cNvPr>
          <p:cNvSpPr/>
          <p:nvPr/>
        </p:nvSpPr>
        <p:spPr>
          <a:xfrm>
            <a:off x="-32921" y="3279056"/>
            <a:ext cx="756084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48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953119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1989084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 từ ngữ</a:t>
            </a:r>
            <a:endParaRPr lang="en-US" altLang="zh-CN" sz="4400" b="1" dirty="0" smtClean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100784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72222E-6 2.46914E-7 L 4.72222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251520" y="2715766"/>
            <a:ext cx="9144000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altLang="zh-CN" sz="40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học múa, em phải tập</a:t>
            </a:r>
            <a:r>
              <a:rPr lang="en-US" altLang="zh-CN" sz="4000" b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vi-VN" altLang="zh-CN" sz="4000" b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vi-VN" altLang="zh-CN" sz="40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(...)  </a:t>
            </a:r>
            <a:r>
              <a:rPr lang="en-US" altLang="zh-CN" sz="40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vi-VN" altLang="zh-CN" sz="40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chân.</a:t>
            </a:r>
            <a:endParaRPr lang="zh-CN" altLang="en-US" sz="40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1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251520" y="527816"/>
            <a:ext cx="8795977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矩形 8">
            <a:extLst>
              <a:ext uri="{FF2B5EF4-FFF2-40B4-BE49-F238E27FC236}">
                <a16:creationId xmlns:a16="http://schemas.microsoft.com/office/drawing/2014/main" xmlns="" id="{D97AFF8F-506F-4519-A1B5-52D97C6C130F}"/>
              </a:ext>
            </a:extLst>
          </p:cNvPr>
          <p:cNvSpPr/>
          <p:nvPr/>
        </p:nvSpPr>
        <p:spPr>
          <a:xfrm>
            <a:off x="1763688" y="1351888"/>
            <a:ext cx="1368152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 lại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3" name="矩形 8">
            <a:extLst>
              <a:ext uri="{FF2B5EF4-FFF2-40B4-BE49-F238E27FC236}">
                <a16:creationId xmlns:a16="http://schemas.microsoft.com/office/drawing/2014/main" xmlns="" id="{DB9B755B-9E32-4739-B22C-9B8497B3881F}"/>
              </a:ext>
            </a:extLst>
          </p:cNvPr>
          <p:cNvSpPr/>
          <p:nvPr/>
        </p:nvSpPr>
        <p:spPr>
          <a:xfrm>
            <a:off x="5436096" y="1366824"/>
            <a:ext cx="2673531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 dậy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4" name="矩形 8">
            <a:extLst>
              <a:ext uri="{FF2B5EF4-FFF2-40B4-BE49-F238E27FC236}">
                <a16:creationId xmlns:a16="http://schemas.microsoft.com/office/drawing/2014/main" xmlns="" id="{D97AFF8F-506F-4519-A1B5-52D97C6C130F}"/>
              </a:ext>
            </a:extLst>
          </p:cNvPr>
          <p:cNvSpPr/>
          <p:nvPr/>
        </p:nvSpPr>
        <p:spPr>
          <a:xfrm>
            <a:off x="3779912" y="1366825"/>
            <a:ext cx="1224136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vi-VN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518665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8.64198E-7 L 0.22448 0.2756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15" y="13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3" grpId="0" animBg="1"/>
      <p:bldP spid="44" grpId="0" animBg="1"/>
      <p:bldP spid="4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1989084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en-US" altLang="zh-CN" sz="4400" b="1" dirty="0" smtClean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68519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72222E-6 -4.93827E-7 L 4.72222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0" y="-28922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zh-CN" altLang="en-US" sz="2800" b="1" dirty="0"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298"/>
            <a:ext cx="4139951" cy="21494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94298"/>
            <a:ext cx="4499992" cy="21494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6107"/>
            <a:ext cx="4139951" cy="25819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9" y="2667240"/>
            <a:ext cx="4499992" cy="234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9897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1989084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–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en-US" altLang="zh-CN" sz="4400" b="1" dirty="0" smtClean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124240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72222E-6 2.46914E-7 L 4.72222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00" y="-123914"/>
            <a:ext cx="9144000" cy="52360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52120" y="1707654"/>
            <a:ext cx="1512168" cy="504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39752" y="1059582"/>
            <a:ext cx="792088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3975616" y="1059582"/>
            <a:ext cx="1152128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2576096" y="1507314"/>
            <a:ext cx="1419840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9259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3" grpId="0" animBg="1"/>
      <p:bldP spid="3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2915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24" y="2460035"/>
            <a:ext cx="3550608" cy="2613430"/>
          </a:xfrm>
          <a:prstGeom prst="rect">
            <a:avLst/>
          </a:prstGeom>
        </p:spPr>
      </p:pic>
      <p:grpSp>
        <p:nvGrpSpPr>
          <p:cNvPr id="8" name="组合 4"/>
          <p:cNvGrpSpPr/>
          <p:nvPr/>
        </p:nvGrpSpPr>
        <p:grpSpPr>
          <a:xfrm>
            <a:off x="-540568" y="-328807"/>
            <a:ext cx="5213131" cy="4808241"/>
            <a:chOff x="1001374" y="-370703"/>
            <a:chExt cx="6695744" cy="6175701"/>
          </a:xfrm>
        </p:grpSpPr>
        <p:pic>
          <p:nvPicPr>
            <p:cNvPr id="9" name="图片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0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09"/>
          <p:cNvSpPr txBox="1"/>
          <p:nvPr/>
        </p:nvSpPr>
        <p:spPr>
          <a:xfrm>
            <a:off x="191483" y="2075314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文本框 41"/>
          <p:cNvSpPr txBox="1"/>
          <p:nvPr/>
        </p:nvSpPr>
        <p:spPr>
          <a:xfrm>
            <a:off x="1480222" y="996320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127135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3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207249" y="1956569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en-US" altLang="zh-CN" sz="4400" b="1" dirty="0" smtClean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941398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61111E-6 1.7284E-6 L -3.61111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7534"/>
            <a:ext cx="9144000" cy="3312368"/>
          </a:xfrm>
          <a:prstGeom prst="rect">
            <a:avLst/>
          </a:prstGeom>
        </p:spPr>
      </p:pic>
      <p:sp>
        <p:nvSpPr>
          <p:cNvPr id="20" name="Hình chữ nhật: Góc Tròn 1">
            <a:extLst>
              <a:ext uri="{FF2B5EF4-FFF2-40B4-BE49-F238E27FC236}">
                <a16:creationId xmlns:a16="http://schemas.microsoft.com/office/drawing/2014/main" xmlns="" id="{112FC4F9-6254-446C-A408-9B87763FFC3D}"/>
              </a:ext>
            </a:extLst>
          </p:cNvPr>
          <p:cNvSpPr/>
          <p:nvPr/>
        </p:nvSpPr>
        <p:spPr>
          <a:xfrm>
            <a:off x="2681669" y="2117155"/>
            <a:ext cx="1701756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ước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đi</a:t>
            </a:r>
            <a:endParaRPr lang="vi-VN" sz="32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1" name="Hình chữ nhật: Góc Tròn 4">
            <a:extLst>
              <a:ext uri="{FF2B5EF4-FFF2-40B4-BE49-F238E27FC236}">
                <a16:creationId xmlns:a16="http://schemas.microsoft.com/office/drawing/2014/main" xmlns="" id="{E70D5203-C913-4D7A-BAE1-08A9F14E5A39}"/>
              </a:ext>
            </a:extLst>
          </p:cNvPr>
          <p:cNvSpPr/>
          <p:nvPr/>
        </p:nvSpPr>
        <p:spPr>
          <a:xfrm>
            <a:off x="4556836" y="2117155"/>
            <a:ext cx="2218654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ước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suối</a:t>
            </a:r>
            <a:endParaRPr lang="vi-VN" sz="32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2" name="Hình chữ nhật: Góc Tròn 5">
            <a:extLst>
              <a:ext uri="{FF2B5EF4-FFF2-40B4-BE49-F238E27FC236}">
                <a16:creationId xmlns:a16="http://schemas.microsoft.com/office/drawing/2014/main" xmlns="" id="{B95B6E9E-E64A-4DCE-A748-3BFC97161753}"/>
              </a:ext>
            </a:extLst>
          </p:cNvPr>
          <p:cNvSpPr/>
          <p:nvPr/>
        </p:nvSpPr>
        <p:spPr>
          <a:xfrm>
            <a:off x="6778141" y="2100710"/>
            <a:ext cx="1871831" cy="707193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r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ượt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đuổi</a:t>
            </a:r>
            <a:endParaRPr lang="vi-VN" sz="32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3" name="Hình chữ nhật: Góc Tròn 7">
            <a:extLst>
              <a:ext uri="{FF2B5EF4-FFF2-40B4-BE49-F238E27FC236}">
                <a16:creationId xmlns:a16="http://schemas.microsoft.com/office/drawing/2014/main" xmlns="" id="{CBBFFB9C-BE2C-49E6-A050-4CD40B5FD726}"/>
              </a:ext>
            </a:extLst>
          </p:cNvPr>
          <p:cNvSpPr/>
          <p:nvPr/>
        </p:nvSpPr>
        <p:spPr>
          <a:xfrm>
            <a:off x="4638422" y="3000523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đội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ình</a:t>
            </a:r>
            <a:endParaRPr lang="vi-VN" sz="32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4" name="Hình chữ nhật: Góc Tròn 8">
            <a:extLst>
              <a:ext uri="{FF2B5EF4-FFF2-40B4-BE49-F238E27FC236}">
                <a16:creationId xmlns:a16="http://schemas.microsoft.com/office/drawing/2014/main" xmlns="" id="{BF504A1A-8443-494E-BC4E-32D77EFC1CE9}"/>
              </a:ext>
            </a:extLst>
          </p:cNvPr>
          <p:cNvSpPr/>
          <p:nvPr/>
        </p:nvSpPr>
        <p:spPr>
          <a:xfrm>
            <a:off x="2482250" y="3028528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in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tức</a:t>
            </a:r>
            <a:endParaRPr lang="vi-VN" sz="32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5" name="Hình chữ nhật: Góc Tròn 10">
            <a:extLst>
              <a:ext uri="{FF2B5EF4-FFF2-40B4-BE49-F238E27FC236}">
                <a16:creationId xmlns:a16="http://schemas.microsoft.com/office/drawing/2014/main" xmlns="" id="{34226D4E-3F01-4C02-81D6-DF350CD10A44}"/>
              </a:ext>
            </a:extLst>
          </p:cNvPr>
          <p:cNvSpPr/>
          <p:nvPr/>
        </p:nvSpPr>
        <p:spPr>
          <a:xfrm>
            <a:off x="6950378" y="2992375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inh</a:t>
            </a:r>
            <a:r>
              <a:rPr lang="en-US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dự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6722039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207249" y="1956569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en-US" altLang="zh-CN" sz="4400" b="1" dirty="0" smtClean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29654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61111E-6 1.7284E-6 L -3.61111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73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3904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72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72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207249" y="1956569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en-US" altLang="zh-CN" sz="4400" b="1" dirty="0" smtClean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002342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61111E-6 1.7284E-6 L -3.61111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-430294" y="1507155"/>
            <a:ext cx="3731754" cy="52786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558"/>
            <a:ext cx="9108504" cy="4515966"/>
          </a:xfrm>
          <a:prstGeom prst="rect">
            <a:avLst/>
          </a:prstGeom>
        </p:spPr>
      </p:pic>
      <p:sp>
        <p:nvSpPr>
          <p:cNvPr id="27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0" y="19984"/>
            <a:ext cx="9144000" cy="13234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000" b="1" dirty="0">
              <a:solidFill>
                <a:srgbClr val="C0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861690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872883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0646"/>
            <a:ext cx="9252519" cy="31683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53" y="2897706"/>
            <a:ext cx="9217352" cy="2338340"/>
          </a:xfrm>
          <a:prstGeom prst="rect">
            <a:avLst/>
          </a:prstGeom>
        </p:spPr>
      </p:pic>
      <p:pic>
        <p:nvPicPr>
          <p:cNvPr id="7" name="giải thưởng tình bạn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4102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0" y="-164554"/>
            <a:ext cx="9396535" cy="616338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6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6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6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US" altLang="zh-CN" sz="36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dự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chạy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đua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                           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vạch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phát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Bỗng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vấp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hòn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vội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endParaRPr lang="en-US" altLang="zh-CN" sz="32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đích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en-US" altLang="zh-CN" sz="32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Lâm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691118" y="809182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0" y="1203598"/>
            <a:ext cx="372140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921031" y="1697822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2">
            <a:extLst>
              <a:ext uri="{FF2B5EF4-FFF2-40B4-BE49-F238E27FC236}">
                <a16:creationId xmlns:a16="http://schemas.microsoft.com/office/drawing/2014/main" xmlns="" id="{8D1E81D9-390E-4725-8248-2F04F6E94D2A}"/>
              </a:ext>
            </a:extLst>
          </p:cNvPr>
          <p:cNvSpPr/>
          <p:nvPr/>
        </p:nvSpPr>
        <p:spPr>
          <a:xfrm>
            <a:off x="1203882" y="2154342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ưu đồ: Đường kết nối 13">
            <a:extLst>
              <a:ext uri="{FF2B5EF4-FFF2-40B4-BE49-F238E27FC236}">
                <a16:creationId xmlns:a16="http://schemas.microsoft.com/office/drawing/2014/main" xmlns="" id="{0D0C2A7E-B1FD-4517-8C36-147B5A25E009}"/>
              </a:ext>
            </a:extLst>
          </p:cNvPr>
          <p:cNvSpPr/>
          <p:nvPr/>
        </p:nvSpPr>
        <p:spPr>
          <a:xfrm>
            <a:off x="6585633" y="2308105"/>
            <a:ext cx="361507" cy="333913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4">
            <a:extLst>
              <a:ext uri="{FF2B5EF4-FFF2-40B4-BE49-F238E27FC236}">
                <a16:creationId xmlns:a16="http://schemas.microsoft.com/office/drawing/2014/main" xmlns="" id="{1F044D47-2CF2-4C74-BFC9-F1F6021FA1A7}"/>
              </a:ext>
            </a:extLst>
          </p:cNvPr>
          <p:cNvSpPr/>
          <p:nvPr/>
        </p:nvSpPr>
        <p:spPr>
          <a:xfrm>
            <a:off x="7884368" y="2741703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871871" y="3691833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6947140" y="3691833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933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25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360" y="123478"/>
            <a:ext cx="897248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US" altLang="zh-CN" sz="3200" b="1" dirty="0" smtClean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dự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chạy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đua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vạch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Bỗng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vấp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hòn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vội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3651870"/>
            <a:ext cx="87484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đích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(</a:t>
            </a:r>
            <a:r>
              <a:rPr lang="en-US" altLang="zh-CN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Lâm</a:t>
            </a:r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US" altLang="zh-CN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579880" y="771550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387789" y="3763577"/>
            <a:ext cx="372140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1452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1989084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048600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72222E-6 -4.93827E-7 L 4.72222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" y="843558"/>
            <a:ext cx="9143999" cy="4299942"/>
          </a:xfrm>
          <a:prstGeom prst="rect">
            <a:avLst/>
          </a:prstGeom>
        </p:spPr>
      </p:pic>
      <p:sp>
        <p:nvSpPr>
          <p:cNvPr id="22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827584" y="137251"/>
            <a:ext cx="8505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Đôi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6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3" name="矩形 8">
            <a:extLst>
              <a:ext uri="{FF2B5EF4-FFF2-40B4-BE49-F238E27FC236}">
                <a16:creationId xmlns:a16="http://schemas.microsoft.com/office/drawing/2014/main" xmlns="" id="{D97AFF8F-506F-4519-A1B5-52D97C6C130F}"/>
              </a:ext>
            </a:extLst>
          </p:cNvPr>
          <p:cNvSpPr/>
          <p:nvPr/>
        </p:nvSpPr>
        <p:spPr>
          <a:xfrm>
            <a:off x="827584" y="145460"/>
            <a:ext cx="8505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sao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bị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6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4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827584" y="163134"/>
            <a:ext cx="8505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6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292318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3" grpId="0"/>
      <p:bldP spid="23" grpId="1"/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第一PPT模板网-WWW.1PPT.COM"/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359&quot;/&gt;&lt;/object&gt;&lt;object type=&quot;3&quot; unique_id=&quot;10005&quot;&gt;&lt;property id=&quot;20148&quot; value=&quot;5&quot;/&gt;&lt;property id=&quot;20300&quot; value=&quot;Slide 2&quot;/&gt;&lt;property id=&quot;20307&quot; value=&quot;415&quot;/&gt;&lt;/object&gt;&lt;object type=&quot;3&quot; unique_id=&quot;10006&quot;&gt;&lt;property id=&quot;20148&quot; value=&quot;5&quot;/&gt;&lt;property id=&quot;20300&quot; value=&quot;Slide 3&quot;/&gt;&lt;property id=&quot;20307&quot; value=&quot;370&quot;/&gt;&lt;/object&gt;&lt;object type=&quot;3&quot; unique_id=&quot;10007&quot;&gt;&lt;property id=&quot;20148&quot; value=&quot;5&quot;/&gt;&lt;property id=&quot;20300&quot; value=&quot;Slide 4&quot;/&gt;&lt;property id=&quot;20307&quot; value=&quot;322&quot;/&gt;&lt;/object&gt;&lt;object type=&quot;3&quot; unique_id=&quot;10008&quot;&gt;&lt;property id=&quot;20148&quot; value=&quot;5&quot;/&gt;&lt;property id=&quot;20300&quot; value=&quot;Slide 5&quot;/&gt;&lt;property id=&quot;20307&quot; value=&quot;410&quot;/&gt;&lt;/object&gt;&lt;object type=&quot;3&quot; unique_id=&quot;10009&quot;&gt;&lt;property id=&quot;20148&quot; value=&quot;5&quot;/&gt;&lt;property id=&quot;20300&quot; value=&quot;Slide 6&quot;/&gt;&lt;property id=&quot;20307&quot; value=&quot;401&quot;/&gt;&lt;/object&gt;&lt;object type=&quot;3&quot; unique_id=&quot;10010&quot;&gt;&lt;property id=&quot;20148&quot; value=&quot;5&quot;/&gt;&lt;property id=&quot;20300&quot; value=&quot;Slide 7&quot;/&gt;&lt;property id=&quot;20307&quot; value=&quot;404&quot;/&gt;&lt;/object&gt;&lt;object type=&quot;3&quot; unique_id=&quot;10011&quot;&gt;&lt;property id=&quot;20148&quot; value=&quot;5&quot;/&gt;&lt;property id=&quot;20300&quot; value=&quot;Slide 8&quot;/&gt;&lt;property id=&quot;20307&quot; value=&quot;418&quot;/&gt;&lt;/object&gt;&lt;object type=&quot;3&quot; unique_id=&quot;10012&quot;&gt;&lt;property id=&quot;20148&quot; value=&quot;5&quot;/&gt;&lt;property id=&quot;20300&quot; value=&quot;Slide 9&quot;/&gt;&lt;property id=&quot;20307&quot; value=&quot;402&quot;/&gt;&lt;/object&gt;&lt;object type=&quot;3&quot; unique_id=&quot;10013&quot;&gt;&lt;property id=&quot;20148&quot; value=&quot;5&quot;/&gt;&lt;property id=&quot;20300&quot; value=&quot;Slide 10&quot;/&gt;&lt;property id=&quot;20307&quot; value=&quot;419&quot;/&gt;&lt;/object&gt;&lt;object type=&quot;3&quot; unique_id=&quot;10014&quot;&gt;&lt;property id=&quot;20148&quot; value=&quot;5&quot;/&gt;&lt;property id=&quot;20300&quot; value=&quot;Slide 11&quot;/&gt;&lt;property id=&quot;20307&quot; value=&quot;321&quot;/&gt;&lt;/object&gt;&lt;object type=&quot;3&quot; unique_id=&quot;10015&quot;&gt;&lt;property id=&quot;20148&quot; value=&quot;5&quot;/&gt;&lt;property id=&quot;20300&quot; value=&quot;Slide 12&quot;/&gt;&lt;property id=&quot;20307&quot; value=&quot;403&quot;/&gt;&lt;/object&gt;&lt;object type=&quot;3&quot; unique_id=&quot;10016&quot;&gt;&lt;property id=&quot;20148&quot; value=&quot;5&quot;/&gt;&lt;property id=&quot;20300&quot; value=&quot;Slide 13&quot;/&gt;&lt;property id=&quot;20307&quot; value=&quot;422&quot;/&gt;&lt;/object&gt;&lt;object type=&quot;3&quot; unique_id=&quot;10017&quot;&gt;&lt;property id=&quot;20148&quot; value=&quot;5&quot;/&gt;&lt;property id=&quot;20300&quot; value=&quot;Slide 14&quot;/&gt;&lt;property id=&quot;20307&quot; value=&quot;405&quot;/&gt;&lt;/object&gt;&lt;object type=&quot;3&quot; unique_id=&quot;10018&quot;&gt;&lt;property id=&quot;20148&quot; value=&quot;5&quot;/&gt;&lt;property id=&quot;20300&quot; value=&quot;Slide 15&quot;/&gt;&lt;property id=&quot;20307&quot; value=&quot;423&quot;/&gt;&lt;/object&gt;&lt;object type=&quot;3&quot; unique_id=&quot;10019&quot;&gt;&lt;property id=&quot;20148&quot; value=&quot;5&quot;/&gt;&lt;property id=&quot;20300&quot; value=&quot;Slide 16&quot;/&gt;&lt;property id=&quot;20307&quot; value=&quot;400&quot;/&gt;&lt;/object&gt;&lt;object type=&quot;3&quot; unique_id=&quot;10020&quot;&gt;&lt;property id=&quot;20148&quot; value=&quot;5&quot;/&gt;&lt;property id=&quot;20300&quot; value=&quot;Slide 17&quot;/&gt;&lt;property id=&quot;20307&quot; value=&quot;424&quot;/&gt;&lt;/object&gt;&lt;object type=&quot;3&quot; unique_id=&quot;10021&quot;&gt;&lt;property id=&quot;20148&quot; value=&quot;5&quot;/&gt;&lt;property id=&quot;20300&quot; value=&quot;Slide 18&quot;/&gt;&lt;property id=&quot;20307&quot; value=&quot;392&quot;/&gt;&lt;/object&gt;&lt;object type=&quot;3&quot; unique_id=&quot;10022&quot;&gt;&lt;property id=&quot;20148&quot; value=&quot;5&quot;/&gt;&lt;property id=&quot;20300&quot; value=&quot;Slide 19&quot;/&gt;&lt;property id=&quot;20307&quot; value=&quot;425&quot;/&gt;&lt;/object&gt;&lt;object type=&quot;3&quot; unique_id=&quot;10023&quot;&gt;&lt;property id=&quot;20148&quot; value=&quot;5&quot;/&gt;&lt;property id=&quot;20300&quot; value=&quot;Slide 20&quot;/&gt;&lt;property id=&quot;20307&quot; value=&quot;426&quot;/&gt;&lt;/object&gt;&lt;object type=&quot;3&quot; unique_id=&quot;10024&quot;&gt;&lt;property id=&quot;20148&quot; value=&quot;5&quot;/&gt;&lt;property id=&quot;20300&quot; value=&quot;Slide 21&quot;/&gt;&lt;property id=&quot;20307&quot; value=&quot;409&quot;/&gt;&lt;/object&gt;&lt;object type=&quot;3&quot; unique_id=&quot;10025&quot;&gt;&lt;property id=&quot;20148&quot; value=&quot;5&quot;/&gt;&lt;property id=&quot;20300&quot; value=&quot;Slide 22&quot;/&gt;&lt;property id=&quot;20307&quot; value=&quot;427&quot;/&gt;&lt;/object&gt;&lt;object type=&quot;3&quot; unique_id=&quot;10026&quot;&gt;&lt;property id=&quot;20148&quot; value=&quot;5&quot;/&gt;&lt;property id=&quot;20300&quot; value=&quot;Slide 23&quot;/&gt;&lt;property id=&quot;20307&quot; value=&quot;357&quot;/&gt;&lt;/object&gt;&lt;object type=&quot;3&quot; unique_id=&quot;10027&quot;&gt;&lt;property id=&quot;20148&quot; value=&quot;5&quot;/&gt;&lt;property id=&quot;20300&quot; value=&quot;Slide 24&quot;/&gt;&lt;property id=&quot;20307&quot; value=&quot;429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5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4128</TotalTime>
  <Words>290</Words>
  <Application>Microsoft Office PowerPoint</Application>
  <PresentationFormat>On-screen Show (16:9)</PresentationFormat>
  <Paragraphs>76</Paragraphs>
  <Slides>24</Slides>
  <Notes>13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第一PPT模板网-WWW.1PPT.COM</dc:title>
  <dc:creator>user</dc:creator>
  <cp:keywords>第一PPT模板网-WWW.1PPT.COM</cp:keywords>
  <cp:lastModifiedBy>A</cp:lastModifiedBy>
  <cp:revision>355</cp:revision>
  <dcterms:created xsi:type="dcterms:W3CDTF">2015-12-11T17:46:17Z</dcterms:created>
  <dcterms:modified xsi:type="dcterms:W3CDTF">2021-01-11T07:27:29Z</dcterms:modified>
</cp:coreProperties>
</file>