
<file path=[Content_Types].xml><?xml version="1.0" encoding="utf-8"?>
<Types xmlns="http://schemas.openxmlformats.org/package/2006/content-types">
  <Default Extension="png" ContentType="image/png"/>
  <Default Extension="mp3" ContentType="audio/unknown"/>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6" r:id="rId3"/>
    <p:sldId id="258" r:id="rId4"/>
    <p:sldId id="259" r:id="rId5"/>
    <p:sldId id="260" r:id="rId6"/>
    <p:sldId id="261" r:id="rId7"/>
    <p:sldId id="262" r:id="rId8"/>
    <p:sldId id="264" r:id="rId9"/>
    <p:sldId id="269" r:id="rId10"/>
    <p:sldId id="263" r:id="rId11"/>
    <p:sldId id="265" r:id="rId12"/>
    <p:sldId id="266" r:id="rId13"/>
    <p:sldId id="270" r:id="rId14"/>
    <p:sldId id="267" r:id="rId15"/>
    <p:sldId id="268" r:id="rId16"/>
  </p:sldIdLst>
  <p:sldSz cx="9144000" cy="5143500" type="screen16x9"/>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F80010C1-CCD1-45AC-BBAF-DC319112A96D}">
          <p14:sldIdLst>
            <p14:sldId id="257"/>
          </p14:sldIdLst>
        </p14:section>
        <p14:section name="Tiết 1" id="{50E1AC05-E808-47C5-ACCE-5BE89D6A3B62}">
          <p14:sldIdLst>
            <p14:sldId id="256"/>
            <p14:sldId id="258"/>
            <p14:sldId id="259"/>
            <p14:sldId id="260"/>
            <p14:sldId id="261"/>
            <p14:sldId id="262"/>
            <p14:sldId id="264"/>
            <p14:sldId id="269"/>
          </p14:sldIdLst>
        </p14:section>
        <p14:section name="Tiết 2" id="{296681D4-24D5-4E6B-BA02-9A1D8E4D5F1E}">
          <p14:sldIdLst>
            <p14:sldId id="263"/>
            <p14:sldId id="265"/>
            <p14:sldId id="266"/>
            <p14:sldId id="270"/>
            <p14:sldId id="267"/>
            <p14:sldId id="268"/>
          </p14:sldIdLst>
        </p14:section>
      </p14:sectionLst>
    </p:ext>
    <p:ext uri="{EFAFB233-063F-42B5-8137-9DF3F51BA10A}">
      <p15:sldGuideLst xmlns="" xmlns:p15="http://schemas.microsoft.com/office/powerpoint/2012/main">
        <p15:guide id="1" orient="horz" pos="159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8C26"/>
    <a:srgbClr val="9CBE5B"/>
    <a:srgbClr val="CDDE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18" autoAdjust="0"/>
    <p:restoredTop sz="94660"/>
  </p:normalViewPr>
  <p:slideViewPr>
    <p:cSldViewPr snapToGrid="0" showGuides="1">
      <p:cViewPr varScale="1">
        <p:scale>
          <a:sx n="99" d="100"/>
          <a:sy n="99" d="100"/>
        </p:scale>
        <p:origin x="-732" y="-84"/>
      </p:cViewPr>
      <p:guideLst>
        <p:guide orient="horz" pos="1597"/>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A5585-6077-44CE-B77D-462792527D34}" type="datetimeFigureOut">
              <a:rPr lang="zh-CN" altLang="en-US" smtClean="0"/>
              <a:t>2020/12/1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F47F6-D8A5-40FE-87C1-D178FDD67C27}" type="slidenum">
              <a:rPr lang="zh-CN" altLang="en-US" smtClean="0"/>
              <a:t>‹#›</a:t>
            </a:fld>
            <a:endParaRPr lang="zh-CN" altLang="en-US"/>
          </a:p>
        </p:txBody>
      </p:sp>
    </p:spTree>
    <p:extLst>
      <p:ext uri="{BB962C8B-B14F-4D97-AF65-F5344CB8AC3E}">
        <p14:creationId xmlns:p14="http://schemas.microsoft.com/office/powerpoint/2010/main" val="2942857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t>1</a:t>
            </a:fld>
            <a:endParaRPr lang="zh-CN" altLang="en-US"/>
          </a:p>
        </p:txBody>
      </p:sp>
    </p:spTree>
    <p:extLst>
      <p:ext uri="{BB962C8B-B14F-4D97-AF65-F5344CB8AC3E}">
        <p14:creationId xmlns:p14="http://schemas.microsoft.com/office/powerpoint/2010/main" val="203575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t>2</a:t>
            </a:fld>
            <a:endParaRPr lang="zh-CN" altLang="en-US"/>
          </a:p>
        </p:txBody>
      </p:sp>
    </p:spTree>
    <p:extLst>
      <p:ext uri="{BB962C8B-B14F-4D97-AF65-F5344CB8AC3E}">
        <p14:creationId xmlns:p14="http://schemas.microsoft.com/office/powerpoint/2010/main" val="342019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t>10</a:t>
            </a:fld>
            <a:endParaRPr lang="zh-CN" altLang="en-US"/>
          </a:p>
        </p:txBody>
      </p:sp>
    </p:spTree>
    <p:extLst>
      <p:ext uri="{BB962C8B-B14F-4D97-AF65-F5344CB8AC3E}">
        <p14:creationId xmlns:p14="http://schemas.microsoft.com/office/powerpoint/2010/main" val="2402368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AFF47F6-D8A5-40FE-87C1-D178FDD67C27}" type="slidenum">
              <a:rPr lang="zh-CN" altLang="en-US" smtClean="0"/>
              <a:t>15</a:t>
            </a:fld>
            <a:endParaRPr lang="zh-CN" altLang="en-US"/>
          </a:p>
        </p:txBody>
      </p:sp>
    </p:spTree>
    <p:extLst>
      <p:ext uri="{BB962C8B-B14F-4D97-AF65-F5344CB8AC3E}">
        <p14:creationId xmlns:p14="http://schemas.microsoft.com/office/powerpoint/2010/main" val="102678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2020/12/1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819200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2020/12/1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174344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2020/12/1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2683558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2020/12/1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1338569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54048826-EDE3-4A49-BB8E-BF2E35DA2BE7}" type="datetimeFigureOut">
              <a:rPr lang="zh-CN" altLang="en-US" smtClean="0"/>
              <a:t>2020/12/1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275574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4048826-EDE3-4A49-BB8E-BF2E35DA2BE7}" type="datetimeFigureOut">
              <a:rPr lang="zh-CN" altLang="en-US" smtClean="0"/>
              <a:t>2020/12/1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680916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4048826-EDE3-4A49-BB8E-BF2E35DA2BE7}" type="datetimeFigureOut">
              <a:rPr lang="zh-CN" altLang="en-US" smtClean="0"/>
              <a:t>2020/12/1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4166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xmlns="" id="{0F1830F6-661E-4EAE-867C-77A95B91D6A3}"/>
              </a:ext>
            </a:extLst>
          </p:cNvPr>
          <p:cNvGrpSpPr/>
          <p:nvPr userDrawn="1"/>
        </p:nvGrpSpPr>
        <p:grpSpPr>
          <a:xfrm>
            <a:off x="208568" y="46996"/>
            <a:ext cx="8890779" cy="5113411"/>
            <a:chOff x="208568" y="46996"/>
            <a:chExt cx="8890779" cy="5113411"/>
          </a:xfrm>
        </p:grpSpPr>
        <p:grpSp>
          <p:nvGrpSpPr>
            <p:cNvPr id="7" name="组合 6">
              <a:extLst>
                <a:ext uri="{FF2B5EF4-FFF2-40B4-BE49-F238E27FC236}">
                  <a16:creationId xmlns:a16="http://schemas.microsoft.com/office/drawing/2014/main" xmlns="" id="{187D705A-2BAD-4138-8AF6-A6CEA8F57D99}"/>
                </a:ext>
              </a:extLst>
            </p:cNvPr>
            <p:cNvGrpSpPr/>
            <p:nvPr/>
          </p:nvGrpSpPr>
          <p:grpSpPr>
            <a:xfrm>
              <a:off x="451708" y="46996"/>
              <a:ext cx="8483722" cy="4957759"/>
              <a:chOff x="451708" y="46996"/>
              <a:chExt cx="8483722" cy="4957759"/>
            </a:xfrm>
          </p:grpSpPr>
          <p:pic>
            <p:nvPicPr>
              <p:cNvPr id="10" name="图片 9">
                <a:extLst>
                  <a:ext uri="{FF2B5EF4-FFF2-40B4-BE49-F238E27FC236}">
                    <a16:creationId xmlns:a16="http://schemas.microsoft.com/office/drawing/2014/main" xmlns="" id="{0BAD57EC-45E7-4BCB-A979-D739571483F2}"/>
                  </a:ext>
                </a:extLst>
              </p:cNvPr>
              <p:cNvPicPr>
                <a:picLocks noChangeAspect="1"/>
              </p:cNvPicPr>
              <p:nvPr/>
            </p:nvPicPr>
            <p:blipFill>
              <a:blip r:embed="rId2"/>
              <a:stretch>
                <a:fillRect/>
              </a:stretch>
            </p:blipFill>
            <p:spPr>
              <a:xfrm>
                <a:off x="6271173" y="58038"/>
                <a:ext cx="268247" cy="524301"/>
              </a:xfrm>
              <a:prstGeom prst="rect">
                <a:avLst/>
              </a:prstGeom>
            </p:spPr>
          </p:pic>
          <p:pic>
            <p:nvPicPr>
              <p:cNvPr id="11" name="图片 10">
                <a:extLst>
                  <a:ext uri="{FF2B5EF4-FFF2-40B4-BE49-F238E27FC236}">
                    <a16:creationId xmlns:a16="http://schemas.microsoft.com/office/drawing/2014/main" xmlns="" id="{96B24A36-2400-493C-9470-7CE69C67B4CF}"/>
                  </a:ext>
                </a:extLst>
              </p:cNvPr>
              <p:cNvPicPr>
                <a:picLocks noChangeAspect="1"/>
              </p:cNvPicPr>
              <p:nvPr/>
            </p:nvPicPr>
            <p:blipFill>
              <a:blip r:embed="rId2"/>
              <a:stretch>
                <a:fillRect/>
              </a:stretch>
            </p:blipFill>
            <p:spPr>
              <a:xfrm>
                <a:off x="2736972" y="58038"/>
                <a:ext cx="268247" cy="524301"/>
              </a:xfrm>
              <a:prstGeom prst="rect">
                <a:avLst/>
              </a:prstGeom>
            </p:spPr>
          </p:pic>
          <p:pic>
            <p:nvPicPr>
              <p:cNvPr id="12" name="图片 11">
                <a:extLst>
                  <a:ext uri="{FF2B5EF4-FFF2-40B4-BE49-F238E27FC236}">
                    <a16:creationId xmlns:a16="http://schemas.microsoft.com/office/drawing/2014/main" xmlns="" id="{49A1F922-9B83-48BD-94DB-4CE25C20CD3E}"/>
                  </a:ext>
                </a:extLst>
              </p:cNvPr>
              <p:cNvPicPr>
                <a:picLocks noChangeAspect="1"/>
              </p:cNvPicPr>
              <p:nvPr/>
            </p:nvPicPr>
            <p:blipFill>
              <a:blip r:embed="rId3"/>
              <a:stretch>
                <a:fillRect/>
              </a:stretch>
            </p:blipFill>
            <p:spPr>
              <a:xfrm>
                <a:off x="452178" y="281677"/>
                <a:ext cx="2103302" cy="1902117"/>
              </a:xfrm>
              <a:prstGeom prst="rect">
                <a:avLst/>
              </a:prstGeom>
            </p:spPr>
          </p:pic>
          <p:pic>
            <p:nvPicPr>
              <p:cNvPr id="13" name="图片 12">
                <a:extLst>
                  <a:ext uri="{FF2B5EF4-FFF2-40B4-BE49-F238E27FC236}">
                    <a16:creationId xmlns:a16="http://schemas.microsoft.com/office/drawing/2014/main" xmlns="" id="{F978881C-B82E-48CA-A5CC-30EB9EE632A3}"/>
                  </a:ext>
                </a:extLst>
              </p:cNvPr>
              <p:cNvPicPr>
                <a:picLocks noChangeAspect="1"/>
              </p:cNvPicPr>
              <p:nvPr/>
            </p:nvPicPr>
            <p:blipFill>
              <a:blip r:embed="rId4"/>
              <a:stretch>
                <a:fillRect/>
              </a:stretch>
            </p:blipFill>
            <p:spPr>
              <a:xfrm>
                <a:off x="451708" y="3083820"/>
                <a:ext cx="2975106" cy="1908213"/>
              </a:xfrm>
              <a:prstGeom prst="rect">
                <a:avLst/>
              </a:prstGeom>
            </p:spPr>
          </p:pic>
          <p:pic>
            <p:nvPicPr>
              <p:cNvPr id="14" name="图片 13">
                <a:extLst>
                  <a:ext uri="{FF2B5EF4-FFF2-40B4-BE49-F238E27FC236}">
                    <a16:creationId xmlns:a16="http://schemas.microsoft.com/office/drawing/2014/main" xmlns="" id="{CB4D4833-DD9D-4CA3-867F-AB6E1CC55CB3}"/>
                  </a:ext>
                </a:extLst>
              </p:cNvPr>
              <p:cNvPicPr>
                <a:picLocks noChangeAspect="1"/>
              </p:cNvPicPr>
              <p:nvPr/>
            </p:nvPicPr>
            <p:blipFill>
              <a:blip r:embed="rId5"/>
              <a:stretch>
                <a:fillRect/>
              </a:stretch>
            </p:blipFill>
            <p:spPr>
              <a:xfrm>
                <a:off x="5240934" y="2663688"/>
                <a:ext cx="3694496" cy="2341067"/>
              </a:xfrm>
              <a:prstGeom prst="rect">
                <a:avLst/>
              </a:prstGeom>
            </p:spPr>
          </p:pic>
          <p:pic>
            <p:nvPicPr>
              <p:cNvPr id="15" name="图片 14">
                <a:extLst>
                  <a:ext uri="{FF2B5EF4-FFF2-40B4-BE49-F238E27FC236}">
                    <a16:creationId xmlns:a16="http://schemas.microsoft.com/office/drawing/2014/main" xmlns="" id="{548B4DDF-867D-45CA-892D-6203A8A2EA7E}"/>
                  </a:ext>
                </a:extLst>
              </p:cNvPr>
              <p:cNvPicPr>
                <a:picLocks noChangeAspect="1"/>
              </p:cNvPicPr>
              <p:nvPr/>
            </p:nvPicPr>
            <p:blipFill>
              <a:blip r:embed="rId6"/>
              <a:stretch>
                <a:fillRect/>
              </a:stretch>
            </p:blipFill>
            <p:spPr>
              <a:xfrm>
                <a:off x="7326174" y="145182"/>
                <a:ext cx="1566808" cy="2517866"/>
              </a:xfrm>
              <a:prstGeom prst="rect">
                <a:avLst/>
              </a:prstGeom>
            </p:spPr>
          </p:pic>
          <p:pic>
            <p:nvPicPr>
              <p:cNvPr id="16" name="图片 15">
                <a:extLst>
                  <a:ext uri="{FF2B5EF4-FFF2-40B4-BE49-F238E27FC236}">
                    <a16:creationId xmlns:a16="http://schemas.microsoft.com/office/drawing/2014/main" xmlns="" id="{AEE3FA7F-613C-43D6-937B-887AEC72AAE4}"/>
                  </a:ext>
                </a:extLst>
              </p:cNvPr>
              <p:cNvPicPr>
                <a:picLocks noChangeAspect="1"/>
              </p:cNvPicPr>
              <p:nvPr/>
            </p:nvPicPr>
            <p:blipFill>
              <a:blip r:embed="rId7"/>
              <a:stretch>
                <a:fillRect/>
              </a:stretch>
            </p:blipFill>
            <p:spPr>
              <a:xfrm>
                <a:off x="2463150" y="298630"/>
                <a:ext cx="5236918" cy="1633870"/>
              </a:xfrm>
              <a:prstGeom prst="rect">
                <a:avLst/>
              </a:prstGeom>
            </p:spPr>
          </p:pic>
          <p:pic>
            <p:nvPicPr>
              <p:cNvPr id="17" name="图片 16">
                <a:extLst>
                  <a:ext uri="{FF2B5EF4-FFF2-40B4-BE49-F238E27FC236}">
                    <a16:creationId xmlns:a16="http://schemas.microsoft.com/office/drawing/2014/main" xmlns="" id="{51629227-0E6B-48B3-BB14-F8DCCD77E3B1}"/>
                  </a:ext>
                </a:extLst>
              </p:cNvPr>
              <p:cNvPicPr>
                <a:picLocks noChangeAspect="1"/>
              </p:cNvPicPr>
              <p:nvPr/>
            </p:nvPicPr>
            <p:blipFill>
              <a:blip r:embed="rId8"/>
              <a:stretch>
                <a:fillRect/>
              </a:stretch>
            </p:blipFill>
            <p:spPr>
              <a:xfrm>
                <a:off x="3279535" y="3072960"/>
                <a:ext cx="2584928" cy="1920406"/>
              </a:xfrm>
              <a:prstGeom prst="rect">
                <a:avLst/>
              </a:prstGeom>
            </p:spPr>
          </p:pic>
          <p:pic>
            <p:nvPicPr>
              <p:cNvPr id="18" name="图片 17">
                <a:extLst>
                  <a:ext uri="{FF2B5EF4-FFF2-40B4-BE49-F238E27FC236}">
                    <a16:creationId xmlns:a16="http://schemas.microsoft.com/office/drawing/2014/main" xmlns="" id="{3837D459-0A07-49DD-94F5-02E3E3B320B9}"/>
                  </a:ext>
                </a:extLst>
              </p:cNvPr>
              <p:cNvPicPr>
                <a:picLocks noChangeAspect="1"/>
              </p:cNvPicPr>
              <p:nvPr/>
            </p:nvPicPr>
            <p:blipFill>
              <a:blip r:embed="rId9"/>
              <a:stretch>
                <a:fillRect/>
              </a:stretch>
            </p:blipFill>
            <p:spPr>
              <a:xfrm>
                <a:off x="501465" y="1583586"/>
                <a:ext cx="164606" cy="2249619"/>
              </a:xfrm>
              <a:prstGeom prst="rect">
                <a:avLst/>
              </a:prstGeom>
            </p:spPr>
          </p:pic>
          <p:pic>
            <p:nvPicPr>
              <p:cNvPr id="19" name="图片 18">
                <a:extLst>
                  <a:ext uri="{FF2B5EF4-FFF2-40B4-BE49-F238E27FC236}">
                    <a16:creationId xmlns:a16="http://schemas.microsoft.com/office/drawing/2014/main" xmlns="" id="{D9DA8700-961B-48EB-9F28-1C5AD4505F94}"/>
                  </a:ext>
                </a:extLst>
              </p:cNvPr>
              <p:cNvPicPr>
                <a:picLocks noChangeAspect="1"/>
              </p:cNvPicPr>
              <p:nvPr/>
            </p:nvPicPr>
            <p:blipFill>
              <a:blip r:embed="rId10"/>
              <a:stretch>
                <a:fillRect/>
              </a:stretch>
            </p:blipFill>
            <p:spPr>
              <a:xfrm>
                <a:off x="2604523" y="46996"/>
                <a:ext cx="262151" cy="499915"/>
              </a:xfrm>
              <a:prstGeom prst="rect">
                <a:avLst/>
              </a:prstGeom>
            </p:spPr>
          </p:pic>
          <p:pic>
            <p:nvPicPr>
              <p:cNvPr id="20" name="图片 19">
                <a:extLst>
                  <a:ext uri="{FF2B5EF4-FFF2-40B4-BE49-F238E27FC236}">
                    <a16:creationId xmlns:a16="http://schemas.microsoft.com/office/drawing/2014/main" xmlns="" id="{D226A55B-8AC4-4F93-A5E3-F7FB8BEBEEC3}"/>
                  </a:ext>
                </a:extLst>
              </p:cNvPr>
              <p:cNvPicPr>
                <a:picLocks noChangeAspect="1"/>
              </p:cNvPicPr>
              <p:nvPr/>
            </p:nvPicPr>
            <p:blipFill>
              <a:blip r:embed="rId10"/>
              <a:stretch>
                <a:fillRect/>
              </a:stretch>
            </p:blipFill>
            <p:spPr>
              <a:xfrm>
                <a:off x="6138724" y="46996"/>
                <a:ext cx="262151" cy="499915"/>
              </a:xfrm>
              <a:prstGeom prst="rect">
                <a:avLst/>
              </a:prstGeom>
            </p:spPr>
          </p:pic>
        </p:grpSp>
        <p:pic>
          <p:nvPicPr>
            <p:cNvPr id="8" name="图片 7">
              <a:extLst>
                <a:ext uri="{FF2B5EF4-FFF2-40B4-BE49-F238E27FC236}">
                  <a16:creationId xmlns:a16="http://schemas.microsoft.com/office/drawing/2014/main" xmlns="" id="{F42DF85C-1CA1-4694-8EDC-3566DA6DA34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8568" y="3098389"/>
              <a:ext cx="989769" cy="2062018"/>
            </a:xfrm>
            <a:prstGeom prst="rect">
              <a:avLst/>
            </a:prstGeom>
          </p:spPr>
        </p:pic>
        <p:pic>
          <p:nvPicPr>
            <p:cNvPr id="9" name="图片 8">
              <a:extLst>
                <a:ext uri="{FF2B5EF4-FFF2-40B4-BE49-F238E27FC236}">
                  <a16:creationId xmlns:a16="http://schemas.microsoft.com/office/drawing/2014/main" xmlns="" id="{63BF0138-911C-4C08-BA60-542716C4D80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109578" y="3098389"/>
              <a:ext cx="989769" cy="2062018"/>
            </a:xfrm>
            <a:prstGeom prst="rect">
              <a:avLst/>
            </a:prstGeom>
          </p:spPr>
        </p:pic>
      </p:grpSp>
    </p:spTree>
    <p:extLst>
      <p:ext uri="{BB962C8B-B14F-4D97-AF65-F5344CB8AC3E}">
        <p14:creationId xmlns:p14="http://schemas.microsoft.com/office/powerpoint/2010/main" val="321941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48826-EDE3-4A49-BB8E-BF2E35DA2BE7}" type="datetimeFigureOut">
              <a:rPr lang="zh-CN" altLang="en-US" smtClean="0"/>
              <a:t>2020/12/1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380897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4048826-EDE3-4A49-BB8E-BF2E35DA2BE7}" type="datetimeFigureOut">
              <a:rPr lang="zh-CN" altLang="en-US" smtClean="0"/>
              <a:t>2020/12/1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1113366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4048826-EDE3-4A49-BB8E-BF2E35DA2BE7}" type="datetimeFigureOut">
              <a:rPr lang="zh-CN" altLang="en-US" smtClean="0"/>
              <a:t>2020/12/1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689696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4048826-EDE3-4A49-BB8E-BF2E35DA2BE7}" type="datetimeFigureOut">
              <a:rPr lang="zh-CN" altLang="en-US" smtClean="0"/>
              <a:t>2020/12/1</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4019341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6.png"/><Relationship Id="rId5" Type="http://schemas.openxmlformats.org/officeDocument/2006/relationships/image" Target="../media/image32.jpeg"/><Relationship Id="rId4" Type="http://schemas.openxmlformats.org/officeDocument/2006/relationships/image" Target="../media/image3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10.png"/><Relationship Id="rId5" Type="http://schemas.openxmlformats.org/officeDocument/2006/relationships/image" Target="../media/image12.emf"/><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6.pn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9.jpg"/><Relationship Id="rId1" Type="http://schemas.openxmlformats.org/officeDocument/2006/relationships/slideLayout" Target="../slideLayouts/slideLayout6.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gif"/></Relationships>
</file>

<file path=ppt/slides/_rels/slide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C6BC561B-D77D-4948-AA3D-2C87A89EB638}"/>
              </a:ext>
            </a:extLst>
          </p:cNvPr>
          <p:cNvGrpSpPr/>
          <p:nvPr/>
        </p:nvGrpSpPr>
        <p:grpSpPr>
          <a:xfrm>
            <a:off x="1039587" y="171050"/>
            <a:ext cx="7064827" cy="4541177"/>
            <a:chOff x="1039587" y="171050"/>
            <a:chExt cx="7064827" cy="4541177"/>
          </a:xfrm>
        </p:grpSpPr>
        <p:pic>
          <p:nvPicPr>
            <p:cNvPr id="12" name="图片 11">
              <a:extLst>
                <a:ext uri="{FF2B5EF4-FFF2-40B4-BE49-F238E27FC236}">
                  <a16:creationId xmlns:a16="http://schemas.microsoft.com/office/drawing/2014/main" xmlns="" id="{E81FA9FC-9EC4-42FF-B7EE-5F4B7DAF3E71}"/>
                </a:ext>
              </a:extLst>
            </p:cNvPr>
            <p:cNvPicPr>
              <a:picLocks noChangeAspect="1"/>
            </p:cNvPicPr>
            <p:nvPr/>
          </p:nvPicPr>
          <p:blipFill>
            <a:blip r:embed="rId4"/>
            <a:stretch>
              <a:fillRect/>
            </a:stretch>
          </p:blipFill>
          <p:spPr>
            <a:xfrm>
              <a:off x="6589416" y="185370"/>
              <a:ext cx="317376" cy="611546"/>
            </a:xfrm>
            <a:prstGeom prst="rect">
              <a:avLst/>
            </a:prstGeom>
          </p:spPr>
        </p:pic>
        <p:pic>
          <p:nvPicPr>
            <p:cNvPr id="10" name="图片 9">
              <a:extLst>
                <a:ext uri="{FF2B5EF4-FFF2-40B4-BE49-F238E27FC236}">
                  <a16:creationId xmlns:a16="http://schemas.microsoft.com/office/drawing/2014/main" xmlns="" id="{6F7A31C0-76D3-4986-8635-1B44EDA6CEB0}"/>
                </a:ext>
              </a:extLst>
            </p:cNvPr>
            <p:cNvPicPr>
              <a:picLocks noChangeAspect="1"/>
            </p:cNvPicPr>
            <p:nvPr/>
          </p:nvPicPr>
          <p:blipFill>
            <a:blip r:embed="rId4"/>
            <a:stretch>
              <a:fillRect/>
            </a:stretch>
          </p:blipFill>
          <p:spPr>
            <a:xfrm>
              <a:off x="2450315" y="185370"/>
              <a:ext cx="317376" cy="611546"/>
            </a:xfrm>
            <a:prstGeom prst="rect">
              <a:avLst/>
            </a:prstGeom>
          </p:spPr>
        </p:pic>
        <p:pic>
          <p:nvPicPr>
            <p:cNvPr id="6" name="图片 5">
              <a:extLst>
                <a:ext uri="{FF2B5EF4-FFF2-40B4-BE49-F238E27FC236}">
                  <a16:creationId xmlns:a16="http://schemas.microsoft.com/office/drawing/2014/main" xmlns="" id="{DC8B94CC-3D27-46E6-A6B8-73D71DFB0AB6}"/>
                </a:ext>
              </a:extLst>
            </p:cNvPr>
            <p:cNvPicPr>
              <a:picLocks noChangeAspect="1"/>
            </p:cNvPicPr>
            <p:nvPr/>
          </p:nvPicPr>
          <p:blipFill>
            <a:blip r:embed="rId5"/>
            <a:stretch>
              <a:fillRect/>
            </a:stretch>
          </p:blipFill>
          <p:spPr>
            <a:xfrm>
              <a:off x="1039587" y="431273"/>
              <a:ext cx="7064827" cy="4280954"/>
            </a:xfrm>
            <a:prstGeom prst="rect">
              <a:avLst/>
            </a:prstGeom>
          </p:spPr>
        </p:pic>
        <p:pic>
          <p:nvPicPr>
            <p:cNvPr id="9" name="图片 8">
              <a:extLst>
                <a:ext uri="{FF2B5EF4-FFF2-40B4-BE49-F238E27FC236}">
                  <a16:creationId xmlns:a16="http://schemas.microsoft.com/office/drawing/2014/main" xmlns="" id="{C7818E87-568E-4A42-9E63-32688F4491B1}"/>
                </a:ext>
              </a:extLst>
            </p:cNvPr>
            <p:cNvPicPr>
              <a:picLocks noChangeAspect="1"/>
            </p:cNvPicPr>
            <p:nvPr/>
          </p:nvPicPr>
          <p:blipFill>
            <a:blip r:embed="rId6"/>
            <a:stretch>
              <a:fillRect/>
            </a:stretch>
          </p:blipFill>
          <p:spPr>
            <a:xfrm>
              <a:off x="2295264" y="171050"/>
              <a:ext cx="310101" cy="585762"/>
            </a:xfrm>
            <a:prstGeom prst="rect">
              <a:avLst/>
            </a:prstGeom>
          </p:spPr>
        </p:pic>
        <p:pic>
          <p:nvPicPr>
            <p:cNvPr id="13" name="图片 12">
              <a:extLst>
                <a:ext uri="{FF2B5EF4-FFF2-40B4-BE49-F238E27FC236}">
                  <a16:creationId xmlns:a16="http://schemas.microsoft.com/office/drawing/2014/main" xmlns="" id="{53AD921E-11B5-43B7-A826-76C8BF424063}"/>
                </a:ext>
              </a:extLst>
            </p:cNvPr>
            <p:cNvPicPr>
              <a:picLocks noChangeAspect="1"/>
            </p:cNvPicPr>
            <p:nvPr/>
          </p:nvPicPr>
          <p:blipFill>
            <a:blip r:embed="rId6"/>
            <a:stretch>
              <a:fillRect/>
            </a:stretch>
          </p:blipFill>
          <p:spPr>
            <a:xfrm>
              <a:off x="6434365" y="171050"/>
              <a:ext cx="310101" cy="585762"/>
            </a:xfrm>
            <a:prstGeom prst="rect">
              <a:avLst/>
            </a:prstGeom>
          </p:spPr>
        </p:pic>
      </p:grpSp>
      <p:sp>
        <p:nvSpPr>
          <p:cNvPr id="4" name="文本框 3">
            <a:extLst>
              <a:ext uri="{FF2B5EF4-FFF2-40B4-BE49-F238E27FC236}">
                <a16:creationId xmlns:a16="http://schemas.microsoft.com/office/drawing/2014/main" xmlns="" id="{CCF9D4B5-10AC-4C38-9FAB-BBB08175024F}"/>
              </a:ext>
            </a:extLst>
          </p:cNvPr>
          <p:cNvSpPr txBox="1"/>
          <p:nvPr/>
        </p:nvSpPr>
        <p:spPr>
          <a:xfrm>
            <a:off x="1700849" y="1660307"/>
            <a:ext cx="5742302" cy="1323439"/>
          </a:xfrm>
          <a:prstGeom prst="rect">
            <a:avLst/>
          </a:prstGeom>
          <a:noFill/>
        </p:spPr>
        <p:txBody>
          <a:bodyPr wrap="square" rtlCol="0">
            <a:spAutoFit/>
          </a:bodyPr>
          <a:lstStyle/>
          <a:p>
            <a:pPr algn="ctr"/>
            <a:r>
              <a:rPr lang="en-US" altLang="zh-CN" sz="80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ep</a:t>
            </a:r>
            <a:r>
              <a:rPr lang="en-US" altLang="zh-CN" sz="80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a:t>
            </a:r>
            <a:r>
              <a:rPr lang="en-US" altLang="zh-CN" sz="80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êp</a:t>
            </a:r>
            <a:r>
              <a:rPr lang="en-US" altLang="zh-CN" sz="80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a:t>
            </a:r>
            <a:r>
              <a:rPr lang="en-US" altLang="zh-CN" sz="80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ip</a:t>
            </a:r>
            <a:r>
              <a:rPr lang="en-US" altLang="zh-CN" sz="80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up</a:t>
            </a:r>
            <a:endParaRPr lang="zh-CN" altLang="en-US" sz="80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4" name="文本框 13">
            <a:extLst>
              <a:ext uri="{FF2B5EF4-FFF2-40B4-BE49-F238E27FC236}">
                <a16:creationId xmlns:a16="http://schemas.microsoft.com/office/drawing/2014/main" xmlns="" id="{FECB46AD-0E72-4F5A-A712-FE050A3EB294}"/>
              </a:ext>
            </a:extLst>
          </p:cNvPr>
          <p:cNvSpPr txBox="1"/>
          <p:nvPr/>
        </p:nvSpPr>
        <p:spPr>
          <a:xfrm>
            <a:off x="2471862" y="3431861"/>
            <a:ext cx="4636587" cy="338554"/>
          </a:xfrm>
          <a:prstGeom prst="rect">
            <a:avLst/>
          </a:prstGeom>
          <a:noFill/>
        </p:spPr>
        <p:txBody>
          <a:bodyPr wrap="square" rtlCol="0">
            <a:spAutoFit/>
          </a:bodyPr>
          <a:lstStyle/>
          <a:p>
            <a:pPr algn="ctr"/>
            <a:r>
              <a:rPr lang="en-US" altLang="zh-CN" sz="1600" b="1" spc="300" dirty="0" err="1">
                <a:solidFill>
                  <a:schemeClr val="tx1">
                    <a:lumMod val="50000"/>
                    <a:lumOff val="50000"/>
                  </a:schemeClr>
                </a:solidFill>
                <a:latin typeface="Times New Roman" panose="02020603050405020304" pitchFamily="18" charset="0"/>
                <a:ea typeface="幼圆" panose="02010509060101010101" pitchFamily="49" charset="-122"/>
                <a:cs typeface="Times New Roman" panose="02020603050405020304" pitchFamily="18" charset="0"/>
              </a:rPr>
              <a:t>Giáo</a:t>
            </a:r>
            <a:r>
              <a:rPr lang="en-US" altLang="zh-CN" sz="1600" b="1" spc="300" dirty="0">
                <a:solidFill>
                  <a:schemeClr val="tx1">
                    <a:lumMod val="50000"/>
                    <a:lumOff val="50000"/>
                  </a:schemeClr>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600" b="1" spc="300" dirty="0" err="1">
                <a:solidFill>
                  <a:schemeClr val="tx1">
                    <a:lumMod val="50000"/>
                    <a:lumOff val="50000"/>
                  </a:schemeClr>
                </a:solidFill>
                <a:latin typeface="Times New Roman" panose="02020603050405020304" pitchFamily="18" charset="0"/>
                <a:ea typeface="幼圆" panose="02010509060101010101" pitchFamily="49" charset="-122"/>
                <a:cs typeface="Times New Roman" panose="02020603050405020304" pitchFamily="18" charset="0"/>
              </a:rPr>
              <a:t>viên</a:t>
            </a:r>
            <a:r>
              <a:rPr lang="en-US" altLang="zh-CN" sz="1600" b="1" spc="300">
                <a:solidFill>
                  <a:schemeClr val="tx1">
                    <a:lumMod val="50000"/>
                    <a:lumOff val="50000"/>
                  </a:schemeClr>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1600" b="1" spc="300" smtClean="0">
                <a:solidFill>
                  <a:schemeClr val="tx1">
                    <a:lumMod val="50000"/>
                    <a:lumOff val="50000"/>
                  </a:schemeClr>
                </a:solidFill>
                <a:latin typeface="Times New Roman" panose="02020603050405020304" pitchFamily="18" charset="0"/>
                <a:ea typeface="幼圆" panose="02010509060101010101" pitchFamily="49" charset="-122"/>
                <a:cs typeface="Times New Roman" panose="02020603050405020304" pitchFamily="18" charset="0"/>
              </a:rPr>
              <a:t>Đỗ Thị Phương Thảo</a:t>
            </a:r>
            <a:endParaRPr lang="zh-CN" altLang="en-US" sz="1600" b="1" spc="300" dirty="0">
              <a:solidFill>
                <a:schemeClr val="tx1">
                  <a:lumMod val="50000"/>
                  <a:lumOff val="50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15" name="图片 14">
            <a:extLst>
              <a:ext uri="{FF2B5EF4-FFF2-40B4-BE49-F238E27FC236}">
                <a16:creationId xmlns:a16="http://schemas.microsoft.com/office/drawing/2014/main" xmlns="" id="{711D1C11-AECA-45D0-9998-98D05F0D66FE}"/>
              </a:ext>
            </a:extLst>
          </p:cNvPr>
          <p:cNvPicPr>
            <a:picLocks noChangeAspect="1"/>
          </p:cNvPicPr>
          <p:nvPr/>
        </p:nvPicPr>
        <p:blipFill rotWithShape="1">
          <a:blip r:embed="rId5"/>
          <a:srcRect l="32794" r="16079" b="94184"/>
          <a:stretch/>
        </p:blipFill>
        <p:spPr>
          <a:xfrm>
            <a:off x="2872510" y="1354171"/>
            <a:ext cx="3612049" cy="45913"/>
          </a:xfrm>
          <a:prstGeom prst="rect">
            <a:avLst/>
          </a:prstGeom>
        </p:spPr>
      </p:pic>
      <p:pic>
        <p:nvPicPr>
          <p:cNvPr id="16" name="图片 15">
            <a:extLst>
              <a:ext uri="{FF2B5EF4-FFF2-40B4-BE49-F238E27FC236}">
                <a16:creationId xmlns:a16="http://schemas.microsoft.com/office/drawing/2014/main" xmlns="" id="{034710D1-1D58-406F-A5FE-C4E643B4DD98}"/>
              </a:ext>
            </a:extLst>
          </p:cNvPr>
          <p:cNvPicPr>
            <a:picLocks noChangeAspect="1"/>
          </p:cNvPicPr>
          <p:nvPr/>
        </p:nvPicPr>
        <p:blipFill rotWithShape="1">
          <a:blip r:embed="rId5"/>
          <a:srcRect l="32794" r="16079" b="94184"/>
          <a:stretch/>
        </p:blipFill>
        <p:spPr>
          <a:xfrm flipH="1">
            <a:off x="2765976" y="3698507"/>
            <a:ext cx="3612049" cy="45913"/>
          </a:xfrm>
          <a:prstGeom prst="rect">
            <a:avLst/>
          </a:prstGeom>
        </p:spPr>
      </p:pic>
      <p:sp>
        <p:nvSpPr>
          <p:cNvPr id="8" name="矩形 7">
            <a:extLst>
              <a:ext uri="{FF2B5EF4-FFF2-40B4-BE49-F238E27FC236}">
                <a16:creationId xmlns:a16="http://schemas.microsoft.com/office/drawing/2014/main" xmlns="" id="{6B9ABC5A-B8CC-436C-9E72-A3965224A42E}"/>
              </a:ext>
            </a:extLst>
          </p:cNvPr>
          <p:cNvSpPr/>
          <p:nvPr/>
        </p:nvSpPr>
        <p:spPr>
          <a:xfrm>
            <a:off x="3598517" y="766035"/>
            <a:ext cx="1705916" cy="769441"/>
          </a:xfrm>
          <a:prstGeom prst="rect">
            <a:avLst/>
          </a:prstGeom>
        </p:spPr>
        <p:txBody>
          <a:bodyPr wrap="none">
            <a:spAutoFit/>
          </a:bodyPr>
          <a:lstStyle/>
          <a:p>
            <a:r>
              <a:rPr lang="en-US" altLang="zh-CN" sz="4400" b="1" dirty="0" err="1">
                <a:solidFill>
                  <a:srgbClr val="9CBE5B"/>
                </a:solidFill>
                <a:latin typeface="Times New Roman" panose="02020603050405020304" pitchFamily="18" charset="0"/>
                <a:ea typeface="DFPWaWaW5-GB5" panose="040B0500000000000000" pitchFamily="82" charset="-120"/>
                <a:cs typeface="Times New Roman" panose="02020603050405020304" pitchFamily="18" charset="0"/>
              </a:rPr>
              <a:t>Bài</a:t>
            </a:r>
            <a:r>
              <a:rPr lang="en-US" altLang="zh-CN" sz="4400" b="1" dirty="0">
                <a:solidFill>
                  <a:srgbClr val="9CBE5B"/>
                </a:solidFill>
                <a:latin typeface="Times New Roman" panose="02020603050405020304" pitchFamily="18" charset="0"/>
                <a:ea typeface="DFPWaWaW5-GB5" panose="040B0500000000000000" pitchFamily="82" charset="-120"/>
                <a:cs typeface="Times New Roman" panose="02020603050405020304" pitchFamily="18" charset="0"/>
              </a:rPr>
              <a:t> </a:t>
            </a:r>
            <a:r>
              <a:rPr lang="en-US" altLang="zh-CN" sz="4400" b="1" dirty="0" smtClean="0">
                <a:solidFill>
                  <a:srgbClr val="9CBE5B"/>
                </a:solidFill>
                <a:latin typeface="Times New Roman" panose="02020603050405020304" pitchFamily="18" charset="0"/>
                <a:ea typeface="DFPWaWaW5-GB5" panose="040B0500000000000000" pitchFamily="82" charset="-120"/>
                <a:cs typeface="Times New Roman" panose="02020603050405020304" pitchFamily="18" charset="0"/>
              </a:rPr>
              <a:t>56</a:t>
            </a:r>
            <a:endParaRPr lang="zh-CN" altLang="en-US" sz="4400" b="1" dirty="0">
              <a:solidFill>
                <a:srgbClr val="9CBE5B"/>
              </a:solidFill>
              <a:latin typeface="Times New Roman" panose="02020603050405020304" pitchFamily="18" charset="0"/>
              <a:ea typeface="DFPWaWaW5-GB5" panose="040B0500000000000000" pitchFamily="82" charset="-120"/>
              <a:cs typeface="Times New Roman" panose="02020603050405020304" pitchFamily="18" charset="0"/>
            </a:endParaRPr>
          </a:p>
        </p:txBody>
      </p:sp>
      <p:pic>
        <p:nvPicPr>
          <p:cNvPr id="20" name="图片 19">
            <a:extLst>
              <a:ext uri="{FF2B5EF4-FFF2-40B4-BE49-F238E27FC236}">
                <a16:creationId xmlns:a16="http://schemas.microsoft.com/office/drawing/2014/main" xmlns="" id="{17DC7972-DAEF-4095-A40C-02E5467EF0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23" name="图片 22">
            <a:extLst>
              <a:ext uri="{FF2B5EF4-FFF2-40B4-BE49-F238E27FC236}">
                <a16:creationId xmlns:a16="http://schemas.microsoft.com/office/drawing/2014/main" xmlns="" id="{29818548-E554-41D4-88C8-32443A8B97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504573" y="2285349"/>
            <a:ext cx="1371913" cy="2858151"/>
          </a:xfrm>
          <a:prstGeom prst="rect">
            <a:avLst/>
          </a:prstGeom>
        </p:spPr>
      </p:pic>
    </p:spTree>
    <p:extLst>
      <p:ext uri="{BB962C8B-B14F-4D97-AF65-F5344CB8AC3E}">
        <p14:creationId xmlns:p14="http://schemas.microsoft.com/office/powerpoint/2010/main" val="42573853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750"/>
                                        <p:tgtEl>
                                          <p:spTgt spid="3"/>
                                        </p:tgtEl>
                                      </p:cBhvr>
                                    </p:animEffect>
                                  </p:childTnLst>
                                </p:cTn>
                              </p:par>
                            </p:childTnLst>
                          </p:cTn>
                        </p:par>
                        <p:par>
                          <p:cTn id="19" fill="hold">
                            <p:stCondLst>
                              <p:cond delay="175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by="(-#ppt_w*2)" calcmode="lin" valueType="num">
                                      <p:cBhvr rctx="PPT">
                                        <p:cTn id="22" dur="250" autoRev="1" fill="hold">
                                          <p:stCondLst>
                                            <p:cond delay="0"/>
                                          </p:stCondLst>
                                        </p:cTn>
                                        <p:tgtEl>
                                          <p:spTgt spid="4"/>
                                        </p:tgtEl>
                                        <p:attrNameLst>
                                          <p:attrName>ppt_w</p:attrName>
                                        </p:attrNameLst>
                                      </p:cBhvr>
                                    </p:anim>
                                    <p:anim by="(#ppt_w*0.50)" calcmode="lin" valueType="num">
                                      <p:cBhvr>
                                        <p:cTn id="23" dur="250" decel="50000" autoRev="1" fill="hold">
                                          <p:stCondLst>
                                            <p:cond delay="0"/>
                                          </p:stCondLst>
                                        </p:cTn>
                                        <p:tgtEl>
                                          <p:spTgt spid="4"/>
                                        </p:tgtEl>
                                        <p:attrNameLst>
                                          <p:attrName>ppt_x</p:attrName>
                                        </p:attrNameLst>
                                      </p:cBhvr>
                                    </p:anim>
                                    <p:anim from="(-#ppt_h/2)" to="(#ppt_y)" calcmode="lin" valueType="num">
                                      <p:cBhvr>
                                        <p:cTn id="24" dur="500" fill="hold">
                                          <p:stCondLst>
                                            <p:cond delay="0"/>
                                          </p:stCondLst>
                                        </p:cTn>
                                        <p:tgtEl>
                                          <p:spTgt spid="4"/>
                                        </p:tgtEl>
                                        <p:attrNameLst>
                                          <p:attrName>ppt_y</p:attrName>
                                        </p:attrNameLst>
                                      </p:cBhvr>
                                    </p:anim>
                                    <p:animRot by="21600000">
                                      <p:cBhvr>
                                        <p:cTn id="25" dur="500" fill="hold">
                                          <p:stCondLst>
                                            <p:cond delay="0"/>
                                          </p:stCondLst>
                                        </p:cTn>
                                        <p:tgtEl>
                                          <p:spTgt spid="4"/>
                                        </p:tgtEl>
                                        <p:attrNameLst>
                                          <p:attrName>r</p:attrName>
                                        </p:attrNameLst>
                                      </p:cBhvr>
                                    </p:animRot>
                                  </p:childTnLst>
                                </p:cTn>
                              </p:par>
                            </p:childTnLst>
                          </p:cTn>
                        </p:par>
                        <p:par>
                          <p:cTn id="26" fill="hold">
                            <p:stCondLst>
                              <p:cond delay="2600"/>
                            </p:stCondLst>
                            <p:childTnLst>
                              <p:par>
                                <p:cTn id="27" presetID="42"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anim calcmode="lin" valueType="num">
                                      <p:cBhvr>
                                        <p:cTn id="35" dur="500" fill="hold"/>
                                        <p:tgtEl>
                                          <p:spTgt spid="16"/>
                                        </p:tgtEl>
                                        <p:attrNameLst>
                                          <p:attrName>ppt_x</p:attrName>
                                        </p:attrNameLst>
                                      </p:cBhvr>
                                      <p:tavLst>
                                        <p:tav tm="0">
                                          <p:val>
                                            <p:strVal val="#ppt_x"/>
                                          </p:val>
                                        </p:tav>
                                        <p:tav tm="100000">
                                          <p:val>
                                            <p:strVal val="#ppt_x"/>
                                          </p:val>
                                        </p:tav>
                                      </p:tavLst>
                                    </p:anim>
                                    <p:anim calcmode="lin" valueType="num">
                                      <p:cBhvr>
                                        <p:cTn id="36" dur="500" fill="hold"/>
                                        <p:tgtEl>
                                          <p:spTgt spid="16"/>
                                        </p:tgtEl>
                                        <p:attrNameLst>
                                          <p:attrName>ppt_y</p:attrName>
                                        </p:attrNameLst>
                                      </p:cBhvr>
                                      <p:tavLst>
                                        <p:tav tm="0">
                                          <p:val>
                                            <p:strVal val="#ppt_y-.1"/>
                                          </p:val>
                                        </p:tav>
                                        <p:tav tm="100000">
                                          <p:val>
                                            <p:strVal val="#ppt_y"/>
                                          </p:val>
                                        </p:tav>
                                      </p:tavLst>
                                    </p:anim>
                                  </p:childTnLst>
                                </p:cTn>
                              </p:par>
                            </p:childTnLst>
                          </p:cTn>
                        </p:par>
                        <p:par>
                          <p:cTn id="37" fill="hold">
                            <p:stCondLst>
                              <p:cond delay="3100"/>
                            </p:stCondLst>
                            <p:childTnLst>
                              <p:par>
                                <p:cTn id="38" presetID="2" presetClass="entr" presetSubtype="2" fill="hold" grpId="0" nodeType="afterEffect">
                                  <p:stCondLst>
                                    <p:cond delay="0"/>
                                  </p:stCondLst>
                                  <p:iterate type="lt">
                                    <p:tmPct val="5333"/>
                                  </p:iterate>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iterate type="lt">
                                    <p:tmPct val="10000"/>
                                  </p:iterate>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0-#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xmlns="" id="{AC2D3647-B4A8-4223-98C7-FAF6AAB6156A}"/>
              </a:ext>
            </a:extLst>
          </p:cNvPr>
          <p:cNvPicPr>
            <a:picLocks noChangeAspect="1"/>
          </p:cNvPicPr>
          <p:nvPr/>
        </p:nvPicPr>
        <p:blipFill>
          <a:blip r:embed="rId3"/>
          <a:stretch>
            <a:fillRect/>
          </a:stretch>
        </p:blipFill>
        <p:spPr>
          <a:xfrm>
            <a:off x="2817406" y="342341"/>
            <a:ext cx="3505200" cy="3366814"/>
          </a:xfrm>
          <a:prstGeom prst="rect">
            <a:avLst/>
          </a:prstGeom>
        </p:spPr>
      </p:pic>
      <p:sp>
        <p:nvSpPr>
          <p:cNvPr id="4" name="文本框 3">
            <a:extLst>
              <a:ext uri="{FF2B5EF4-FFF2-40B4-BE49-F238E27FC236}">
                <a16:creationId xmlns:a16="http://schemas.microsoft.com/office/drawing/2014/main" xmlns="" id="{92AD1C1A-755B-40E8-83FF-B0D421B01833}"/>
              </a:ext>
            </a:extLst>
          </p:cNvPr>
          <p:cNvSpPr txBox="1"/>
          <p:nvPr/>
        </p:nvSpPr>
        <p:spPr>
          <a:xfrm>
            <a:off x="3562397" y="1442185"/>
            <a:ext cx="2015218" cy="1015663"/>
          </a:xfrm>
          <a:prstGeom prst="rect">
            <a:avLst/>
          </a:prstGeom>
          <a:noFill/>
        </p:spPr>
        <p:txBody>
          <a:bodyPr wrap="square" rtlCol="0">
            <a:spAutoFit/>
          </a:bodyPr>
          <a:lstStyle/>
          <a:p>
            <a:pPr algn="ctr"/>
            <a:r>
              <a:rPr lang="en-US" altLang="zh-CN" sz="6000" dirty="0" err="1">
                <a:solidFill>
                  <a:srgbClr val="9CBE5B"/>
                </a:solidFill>
                <a:latin typeface="Times New Roman" panose="02020603050405020304" pitchFamily="18" charset="0"/>
                <a:ea typeface="幼圆" panose="02010509060101010101" pitchFamily="49" charset="-122"/>
                <a:cs typeface="Times New Roman" panose="02020603050405020304" pitchFamily="18" charset="0"/>
              </a:rPr>
              <a:t>Tiết</a:t>
            </a:r>
            <a:r>
              <a:rPr lang="en-US" altLang="zh-CN"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rPr>
              <a:t> 2</a:t>
            </a:r>
            <a:endParaRPr lang="zh-CN" altLang="en-US"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a:extLst>
              <a:ext uri="{FF2B5EF4-FFF2-40B4-BE49-F238E27FC236}">
                <a16:creationId xmlns:a16="http://schemas.microsoft.com/office/drawing/2014/main" xmlns="" id="{7C54DA5F-A229-41CC-92BA-7D38A00E8BDC}"/>
              </a:ext>
            </a:extLst>
          </p:cNvPr>
          <p:cNvPicPr preferRelativeResize="0">
            <a:picLocks/>
          </p:cNvPicPr>
          <p:nvPr/>
        </p:nvPicPr>
        <p:blipFill rotWithShape="1">
          <a:blip r:embed="rId4"/>
          <a:srcRect l="32794" r="16079" b="94184"/>
          <a:stretch/>
        </p:blipFill>
        <p:spPr>
          <a:xfrm flipH="1">
            <a:off x="3273615" y="1351232"/>
            <a:ext cx="2304000" cy="36000"/>
          </a:xfrm>
          <a:prstGeom prst="rect">
            <a:avLst/>
          </a:prstGeom>
        </p:spPr>
      </p:pic>
      <p:pic>
        <p:nvPicPr>
          <p:cNvPr id="9" name="图片 8">
            <a:extLst>
              <a:ext uri="{FF2B5EF4-FFF2-40B4-BE49-F238E27FC236}">
                <a16:creationId xmlns:a16="http://schemas.microsoft.com/office/drawing/2014/main" xmlns="" id="{F04E01A1-76CE-4498-8BF7-8DF675BBEC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a:extLst>
              <a:ext uri="{FF2B5EF4-FFF2-40B4-BE49-F238E27FC236}">
                <a16:creationId xmlns:a16="http://schemas.microsoft.com/office/drawing/2014/main" xmlns="" id="{E215F3FE-BEF2-4F53-BF30-EA6185713F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a:extLst>
              <a:ext uri="{FF2B5EF4-FFF2-40B4-BE49-F238E27FC236}">
                <a16:creationId xmlns:a16="http://schemas.microsoft.com/office/drawing/2014/main" xmlns="" id="{9D369A16-B1AD-448B-8F65-F2FCB61E3875}"/>
              </a:ext>
            </a:extLst>
          </p:cNvPr>
          <p:cNvPicPr preferRelativeResize="0">
            <a:picLocks/>
          </p:cNvPicPr>
          <p:nvPr/>
        </p:nvPicPr>
        <p:blipFill rotWithShape="1">
          <a:blip r:embed="rId4"/>
          <a:srcRect l="32794" r="16079" b="94184"/>
          <a:stretch/>
        </p:blipFill>
        <p:spPr>
          <a:xfrm>
            <a:off x="3449882" y="2685653"/>
            <a:ext cx="2304000" cy="36000"/>
          </a:xfrm>
          <a:prstGeom prst="rect">
            <a:avLst/>
          </a:prstGeom>
        </p:spPr>
      </p:pic>
    </p:spTree>
    <p:extLst>
      <p:ext uri="{BB962C8B-B14F-4D97-AF65-F5344CB8AC3E}">
        <p14:creationId xmlns:p14="http://schemas.microsoft.com/office/powerpoint/2010/main" val="3016632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750"/>
                                        <p:tgtEl>
                                          <p:spTgt spid="20"/>
                                        </p:tgtEl>
                                      </p:cBhvr>
                                    </p:animEffect>
                                  </p:childTnLst>
                                </p:cTn>
                              </p:par>
                            </p:childTnLst>
                          </p:cTn>
                        </p:par>
                        <p:par>
                          <p:cTn id="19" fill="hold">
                            <p:stCondLst>
                              <p:cond delay="175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4"/>
                                        </p:tgtEl>
                                        <p:attrNameLst>
                                          <p:attrName>style.visibility</p:attrName>
                                        </p:attrNameLst>
                                      </p:cBhvr>
                                      <p:to>
                                        <p:strVal val="visible"/>
                                      </p:to>
                                    </p:set>
                                    <p:set>
                                      <p:cBhvr>
                                        <p:cTn id="22" dur="227" fill="hold">
                                          <p:stCondLst>
                                            <p:cond delay="0"/>
                                          </p:stCondLst>
                                        </p:cTn>
                                        <p:tgtEl>
                                          <p:spTgt spid="4"/>
                                        </p:tgtEl>
                                        <p:attrNameLst>
                                          <p:attrName>style.rotation</p:attrName>
                                        </p:attrNameLst>
                                      </p:cBhvr>
                                      <p:to>
                                        <p:strVal val="-45.0"/>
                                      </p:to>
                                    </p:set>
                                    <p:anim calcmode="lin" valueType="num">
                                      <p:cBhvr>
                                        <p:cTn id="23"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2B3359C7-1CBF-4900-9642-3EB6BE40F0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827" y="777966"/>
            <a:ext cx="7749842" cy="2442027"/>
          </a:xfrm>
          <a:prstGeom prst="rect">
            <a:avLst/>
          </a:prstGeom>
          <a:ln>
            <a:noFill/>
          </a:ln>
          <a:effectLst>
            <a:softEdge rad="112500"/>
          </a:effectLst>
        </p:spPr>
      </p:pic>
    </p:spTree>
    <p:extLst>
      <p:ext uri="{BB962C8B-B14F-4D97-AF65-F5344CB8AC3E}">
        <p14:creationId xmlns:p14="http://schemas.microsoft.com/office/powerpoint/2010/main" val="1993908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2B3359C7-1CBF-4900-9642-3EB6BE40F0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227" y="421105"/>
            <a:ext cx="7658718" cy="3669632"/>
          </a:xfrm>
          <a:prstGeom prst="rect">
            <a:avLst/>
          </a:prstGeom>
          <a:ln>
            <a:noFill/>
          </a:ln>
          <a:effectLst>
            <a:softEdge rad="112500"/>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24470"/>
            <a:ext cx="9144000" cy="1519030"/>
          </a:xfrm>
          <a:prstGeom prst="rect">
            <a:avLst/>
          </a:prstGeom>
        </p:spPr>
      </p:pic>
      <p:cxnSp>
        <p:nvCxnSpPr>
          <p:cNvPr id="15" name="Straight Connector 14"/>
          <p:cNvCxnSpPr/>
          <p:nvPr/>
        </p:nvCxnSpPr>
        <p:spPr>
          <a:xfrm>
            <a:off x="2087217" y="4350855"/>
            <a:ext cx="31142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3942522" y="4346671"/>
            <a:ext cx="357808" cy="418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6109252" y="4346671"/>
            <a:ext cx="37106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a:off x="7374834" y="4346671"/>
            <a:ext cx="33793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flipV="1">
            <a:off x="3525079" y="4651513"/>
            <a:ext cx="364434" cy="906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flipV="1">
            <a:off x="6639339" y="4660581"/>
            <a:ext cx="344557" cy="244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pic>
        <p:nvPicPr>
          <p:cNvPr id="29" name="d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474" y="299693"/>
            <a:ext cx="487363" cy="487363"/>
          </a:xfrm>
          <a:prstGeom prst="rect">
            <a:avLst/>
          </a:prstGeom>
        </p:spPr>
      </p:pic>
      <p:cxnSp>
        <p:nvCxnSpPr>
          <p:cNvPr id="13" name="Straight Connector 12"/>
          <p:cNvCxnSpPr/>
          <p:nvPr/>
        </p:nvCxnSpPr>
        <p:spPr>
          <a:xfrm>
            <a:off x="1292087" y="4068375"/>
            <a:ext cx="31142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4635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21757" fill="hold"/>
                                        <p:tgtEl>
                                          <p:spTgt spid="29"/>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2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8490" y="537856"/>
            <a:ext cx="7831538" cy="3785652"/>
          </a:xfrm>
          <a:prstGeom prst="rect">
            <a:avLst/>
          </a:prstGeom>
          <a:noFill/>
        </p:spPr>
        <p:txBody>
          <a:bodyPr wrap="square" rtlCol="0">
            <a:spAutoFit/>
          </a:bodyPr>
          <a:lstStyle/>
          <a:p>
            <a:r>
              <a:rPr lang="en-US" sz="4000" smtClean="0"/>
              <a:t>   Dịp nghỉ lễ, nhà Hà có chú Tư và cô</a:t>
            </a:r>
          </a:p>
          <a:p>
            <a:r>
              <a:rPr lang="en-US" sz="4000" smtClean="0"/>
              <a:t>Lan đến chơi. Mẹ nấu súp gà, cơm nếp và rán cá chép. Hà giúp mẹ rửa rau quả và sắp xếp bát đĩa. Bố thì dọn dẹp nhà cửa. Nhà Hà hôm nay thật là vui.</a:t>
            </a:r>
            <a:endParaRPr lang="vi-VN" sz="4000"/>
          </a:p>
        </p:txBody>
      </p:sp>
    </p:spTree>
    <p:extLst>
      <p:ext uri="{BB962C8B-B14F-4D97-AF65-F5344CB8AC3E}">
        <p14:creationId xmlns:p14="http://schemas.microsoft.com/office/powerpoint/2010/main" val="3103893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2B3359C7-1CBF-4900-9642-3EB6BE40F0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247" y="445167"/>
            <a:ext cx="7367450" cy="4499811"/>
          </a:xfrm>
          <a:prstGeom prst="rect">
            <a:avLst/>
          </a:prstGeom>
          <a:ln>
            <a:noFill/>
          </a:ln>
          <a:effectLst>
            <a:softEdge rad="112500"/>
          </a:effectLst>
        </p:spPr>
      </p:pic>
    </p:spTree>
    <p:extLst>
      <p:ext uri="{BB962C8B-B14F-4D97-AF65-F5344CB8AC3E}">
        <p14:creationId xmlns:p14="http://schemas.microsoft.com/office/powerpoint/2010/main" val="3678562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a:extLst>
              <a:ext uri="{FF2B5EF4-FFF2-40B4-BE49-F238E27FC236}">
                <a16:creationId xmlns:a16="http://schemas.microsoft.com/office/drawing/2014/main" xmlns="" id="{8ACD7B34-5D5E-46E7-BA40-30CF3F831318}"/>
              </a:ext>
            </a:extLst>
          </p:cNvPr>
          <p:cNvSpPr/>
          <p:nvPr/>
        </p:nvSpPr>
        <p:spPr>
          <a:xfrm>
            <a:off x="2514695" y="1755572"/>
            <a:ext cx="987006" cy="969433"/>
          </a:xfrm>
          <a:prstGeom prst="rect">
            <a:avLst/>
          </a:prstGeom>
        </p:spPr>
        <p:txBody>
          <a:bodyPr wrap="square">
            <a:spAutoFit/>
          </a:bodyPr>
          <a:lstStyle/>
          <a:p>
            <a:pPr lvl="0" algn="ctr">
              <a:lnSpc>
                <a:spcPct val="150000"/>
              </a:lnSpc>
            </a:pPr>
            <a:r>
              <a:rPr lang="en-US" altLang="zh-CN" sz="4400" b="1" dirty="0" smtClean="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u</a:t>
            </a:r>
            <a:endParaRPr lang="zh-CN" altLang="en-US"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5" name="Hộp Văn bản 14">
            <a:extLst>
              <a:ext uri="{FF2B5EF4-FFF2-40B4-BE49-F238E27FC236}">
                <a16:creationId xmlns:a16="http://schemas.microsoft.com/office/drawing/2014/main" xmlns="" id="{6F8FC25F-868B-44D1-BEE6-9C3193D44EA6}"/>
              </a:ext>
            </a:extLst>
          </p:cNvPr>
          <p:cNvSpPr txBox="1"/>
          <p:nvPr/>
        </p:nvSpPr>
        <p:spPr>
          <a:xfrm>
            <a:off x="1374610" y="718197"/>
            <a:ext cx="6661875" cy="646331"/>
          </a:xfrm>
          <a:prstGeom prst="rect">
            <a:avLst/>
          </a:prstGeom>
          <a:noFill/>
        </p:spPr>
        <p:txBody>
          <a:bodyPr wrap="square" rtlCol="0">
            <a:spAutoFit/>
          </a:bodyPr>
          <a:lstStyle/>
          <a:p>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Tìm</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từ</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ngữ</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chứa</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vần</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ep</a:t>
            </a:r>
            <a:r>
              <a:rPr lang="en-US" sz="3600" dirty="0" smtClean="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êp</a:t>
            </a:r>
            <a:r>
              <a:rPr lang="en-US" sz="3600" dirty="0" smtClean="0">
                <a:solidFill>
                  <a:schemeClr val="accent3">
                    <a:lumMod val="60000"/>
                    <a:lumOff val="40000"/>
                  </a:schemeClr>
                </a:solidFill>
                <a:latin typeface="Arial-Rounded" panose="020B0500000000000000" pitchFamily="34" charset="-93"/>
                <a:ea typeface="Arial-Rounded" panose="020B0500000000000000" pitchFamily="34" charset="-93"/>
                <a:cs typeface="Arial-Rounded" panose="020B0500000000000000" pitchFamily="34" charset="-93"/>
              </a:rPr>
              <a:t>,</a:t>
            </a:r>
            <a:r>
              <a:rPr lang="en-US" sz="36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ip</a:t>
            </a:r>
            <a:r>
              <a:rPr lang="en-US" sz="3600" dirty="0" smtClean="0">
                <a:solidFill>
                  <a:schemeClr val="accent3">
                    <a:lumMod val="60000"/>
                    <a:lumOff val="40000"/>
                  </a:schemeClr>
                </a:solidFill>
                <a:latin typeface="Arial-Rounded" panose="020B0500000000000000" pitchFamily="34" charset="-93"/>
                <a:ea typeface="Arial-Rounded" panose="020B0500000000000000" pitchFamily="34" charset="-93"/>
                <a:cs typeface="Arial-Rounded" panose="020B0500000000000000" pitchFamily="34" charset="-93"/>
              </a:rPr>
              <a:t>,</a:t>
            </a:r>
            <a:r>
              <a:rPr lang="en-US" sz="36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up</a:t>
            </a:r>
            <a:endParaRPr 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6" name="矩形 58">
            <a:extLst>
              <a:ext uri="{FF2B5EF4-FFF2-40B4-BE49-F238E27FC236}">
                <a16:creationId xmlns:a16="http://schemas.microsoft.com/office/drawing/2014/main" xmlns="" id="{9E876B3B-F5D9-413E-BC19-5EAF1CA03CBF}"/>
              </a:ext>
            </a:extLst>
          </p:cNvPr>
          <p:cNvSpPr/>
          <p:nvPr/>
        </p:nvSpPr>
        <p:spPr>
          <a:xfrm>
            <a:off x="5444940" y="1755572"/>
            <a:ext cx="987006" cy="969433"/>
          </a:xfrm>
          <a:prstGeom prst="rect">
            <a:avLst/>
          </a:prstGeom>
        </p:spPr>
        <p:txBody>
          <a:bodyPr wrap="square">
            <a:spAutoFit/>
          </a:bodyPr>
          <a:lstStyle/>
          <a:p>
            <a:pPr lvl="0" algn="ctr">
              <a:lnSpc>
                <a:spcPct val="150000"/>
              </a:lnSpc>
            </a:pPr>
            <a:r>
              <a:rPr lang="en-US" altLang="zh-CN" sz="4400" b="1" dirty="0" err="1">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ưa</a:t>
            </a:r>
            <a:endParaRPr lang="zh-CN" altLang="en-US"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7" name="Hộp Văn bản 16">
            <a:extLst>
              <a:ext uri="{FF2B5EF4-FFF2-40B4-BE49-F238E27FC236}">
                <a16:creationId xmlns:a16="http://schemas.microsoft.com/office/drawing/2014/main" xmlns="" id="{B0FE6C76-354A-46C4-B9D3-9617447A57CF}"/>
              </a:ext>
            </a:extLst>
          </p:cNvPr>
          <p:cNvSpPr txBox="1"/>
          <p:nvPr/>
        </p:nvSpPr>
        <p:spPr>
          <a:xfrm>
            <a:off x="1633799" y="3656354"/>
            <a:ext cx="6592089" cy="646331"/>
          </a:xfrm>
          <a:prstGeom prst="rect">
            <a:avLst/>
          </a:prstGeom>
          <a:noFill/>
        </p:spPr>
        <p:txBody>
          <a:bodyPr wrap="square" rtlCol="0">
            <a:spAutoFit/>
          </a:bodyPr>
          <a:lstStyle/>
          <a:p>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Đặt</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câu</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với</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từ</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ngữ</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vừa</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tìm</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được</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a:t>
            </a:r>
            <a:endParaRPr lang="vi-VN"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7" name="文本框 3">
            <a:extLst>
              <a:ext uri="{FF2B5EF4-FFF2-40B4-BE49-F238E27FC236}">
                <a16:creationId xmlns:a16="http://schemas.microsoft.com/office/drawing/2014/main" xmlns="" id="{CCF9D4B5-10AC-4C38-9FAB-BBB08175024F}"/>
              </a:ext>
            </a:extLst>
          </p:cNvPr>
          <p:cNvSpPr txBox="1"/>
          <p:nvPr/>
        </p:nvSpPr>
        <p:spPr>
          <a:xfrm>
            <a:off x="884023" y="1706027"/>
            <a:ext cx="1499551" cy="1323439"/>
          </a:xfrm>
          <a:prstGeom prst="rect">
            <a:avLst/>
          </a:prstGeom>
          <a:noFill/>
        </p:spPr>
        <p:txBody>
          <a:bodyPr wrap="square" rtlCol="0">
            <a:spAutoFit/>
          </a:bodyPr>
          <a:lstStyle/>
          <a:p>
            <a:pPr algn="ctr"/>
            <a:r>
              <a:rPr lang="en-US" altLang="zh-CN" sz="80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ep</a:t>
            </a:r>
            <a:endParaRPr lang="zh-CN" altLang="en-US" sz="80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8" name="文本框 3">
            <a:extLst>
              <a:ext uri="{FF2B5EF4-FFF2-40B4-BE49-F238E27FC236}">
                <a16:creationId xmlns:a16="http://schemas.microsoft.com/office/drawing/2014/main" xmlns="" id="{CCF9D4B5-10AC-4C38-9FAB-BBB08175024F}"/>
              </a:ext>
            </a:extLst>
          </p:cNvPr>
          <p:cNvSpPr txBox="1"/>
          <p:nvPr/>
        </p:nvSpPr>
        <p:spPr>
          <a:xfrm>
            <a:off x="2865350" y="1691578"/>
            <a:ext cx="1499551" cy="1323439"/>
          </a:xfrm>
          <a:prstGeom prst="rect">
            <a:avLst/>
          </a:prstGeom>
          <a:noFill/>
        </p:spPr>
        <p:txBody>
          <a:bodyPr wrap="square" rtlCol="0">
            <a:spAutoFit/>
          </a:bodyPr>
          <a:lstStyle/>
          <a:p>
            <a:pPr algn="ctr"/>
            <a:r>
              <a:rPr lang="en-US" altLang="zh-CN" sz="80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ê</a:t>
            </a:r>
            <a:r>
              <a:rPr lang="en-US" altLang="zh-CN" sz="80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p</a:t>
            </a:r>
            <a:endParaRPr lang="zh-CN" altLang="en-US" sz="80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9" name="文本框 3">
            <a:extLst>
              <a:ext uri="{FF2B5EF4-FFF2-40B4-BE49-F238E27FC236}">
                <a16:creationId xmlns:a16="http://schemas.microsoft.com/office/drawing/2014/main" xmlns="" id="{CCF9D4B5-10AC-4C38-9FAB-BBB08175024F}"/>
              </a:ext>
            </a:extLst>
          </p:cNvPr>
          <p:cNvSpPr txBox="1"/>
          <p:nvPr/>
        </p:nvSpPr>
        <p:spPr>
          <a:xfrm>
            <a:off x="4846677" y="1706027"/>
            <a:ext cx="1499551" cy="1323439"/>
          </a:xfrm>
          <a:prstGeom prst="rect">
            <a:avLst/>
          </a:prstGeom>
          <a:noFill/>
        </p:spPr>
        <p:txBody>
          <a:bodyPr wrap="square" rtlCol="0">
            <a:spAutoFit/>
          </a:bodyPr>
          <a:lstStyle/>
          <a:p>
            <a:pPr algn="ctr"/>
            <a:r>
              <a:rPr lang="en-US" altLang="zh-CN" sz="80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ip</a:t>
            </a:r>
            <a:endParaRPr lang="zh-CN" altLang="en-US" sz="80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0" name="文本框 3">
            <a:extLst>
              <a:ext uri="{FF2B5EF4-FFF2-40B4-BE49-F238E27FC236}">
                <a16:creationId xmlns:a16="http://schemas.microsoft.com/office/drawing/2014/main" xmlns="" id="{CCF9D4B5-10AC-4C38-9FAB-BBB08175024F}"/>
              </a:ext>
            </a:extLst>
          </p:cNvPr>
          <p:cNvSpPr txBox="1"/>
          <p:nvPr/>
        </p:nvSpPr>
        <p:spPr>
          <a:xfrm>
            <a:off x="6536934" y="1691580"/>
            <a:ext cx="1499551" cy="1323439"/>
          </a:xfrm>
          <a:prstGeom prst="rect">
            <a:avLst/>
          </a:prstGeom>
          <a:noFill/>
        </p:spPr>
        <p:txBody>
          <a:bodyPr wrap="square" rtlCol="0">
            <a:spAutoFit/>
          </a:bodyPr>
          <a:lstStyle/>
          <a:p>
            <a:pPr algn="ctr"/>
            <a:r>
              <a:rPr lang="en-US" altLang="zh-CN" sz="80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up</a:t>
            </a:r>
            <a:endParaRPr lang="zh-CN" altLang="en-US" sz="80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Tree>
    <p:extLst>
      <p:ext uri="{BB962C8B-B14F-4D97-AF65-F5344CB8AC3E}">
        <p14:creationId xmlns:p14="http://schemas.microsoft.com/office/powerpoint/2010/main" val="998838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xmlns="" id="{AC2D3647-B4A8-4223-98C7-FAF6AAB6156A}"/>
              </a:ext>
            </a:extLst>
          </p:cNvPr>
          <p:cNvPicPr>
            <a:picLocks noChangeAspect="1"/>
          </p:cNvPicPr>
          <p:nvPr/>
        </p:nvPicPr>
        <p:blipFill>
          <a:blip r:embed="rId4"/>
          <a:stretch>
            <a:fillRect/>
          </a:stretch>
        </p:blipFill>
        <p:spPr>
          <a:xfrm>
            <a:off x="2817406" y="342341"/>
            <a:ext cx="3505200" cy="3366814"/>
          </a:xfrm>
          <a:prstGeom prst="rect">
            <a:avLst/>
          </a:prstGeom>
        </p:spPr>
      </p:pic>
      <p:sp>
        <p:nvSpPr>
          <p:cNvPr id="4" name="文本框 3">
            <a:extLst>
              <a:ext uri="{FF2B5EF4-FFF2-40B4-BE49-F238E27FC236}">
                <a16:creationId xmlns:a16="http://schemas.microsoft.com/office/drawing/2014/main" xmlns="" id="{92AD1C1A-755B-40E8-83FF-B0D421B01833}"/>
              </a:ext>
            </a:extLst>
          </p:cNvPr>
          <p:cNvSpPr txBox="1"/>
          <p:nvPr/>
        </p:nvSpPr>
        <p:spPr>
          <a:xfrm>
            <a:off x="3562397" y="1442185"/>
            <a:ext cx="2015218" cy="1015663"/>
          </a:xfrm>
          <a:prstGeom prst="rect">
            <a:avLst/>
          </a:prstGeom>
          <a:noFill/>
        </p:spPr>
        <p:txBody>
          <a:bodyPr wrap="square" rtlCol="0">
            <a:spAutoFit/>
          </a:bodyPr>
          <a:lstStyle/>
          <a:p>
            <a:pPr algn="ctr"/>
            <a:r>
              <a:rPr lang="en-US" altLang="zh-CN" sz="6000" dirty="0" err="1">
                <a:solidFill>
                  <a:srgbClr val="9CBE5B"/>
                </a:solidFill>
                <a:latin typeface="Times New Roman" panose="02020603050405020304" pitchFamily="18" charset="0"/>
                <a:ea typeface="幼圆" panose="02010509060101010101" pitchFamily="49" charset="-122"/>
                <a:cs typeface="Times New Roman" panose="02020603050405020304" pitchFamily="18" charset="0"/>
              </a:rPr>
              <a:t>Tiết</a:t>
            </a:r>
            <a:r>
              <a:rPr lang="en-US" altLang="zh-CN"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rPr>
              <a:t> 1</a:t>
            </a:r>
            <a:endParaRPr lang="zh-CN" altLang="en-US"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a:extLst>
              <a:ext uri="{FF2B5EF4-FFF2-40B4-BE49-F238E27FC236}">
                <a16:creationId xmlns:a16="http://schemas.microsoft.com/office/drawing/2014/main" xmlns="" id="{7C54DA5F-A229-41CC-92BA-7D38A00E8BDC}"/>
              </a:ext>
            </a:extLst>
          </p:cNvPr>
          <p:cNvPicPr preferRelativeResize="0">
            <a:picLocks/>
          </p:cNvPicPr>
          <p:nvPr/>
        </p:nvPicPr>
        <p:blipFill rotWithShape="1">
          <a:blip r:embed="rId5"/>
          <a:srcRect l="32794" r="16079" b="94184"/>
          <a:stretch/>
        </p:blipFill>
        <p:spPr>
          <a:xfrm flipH="1">
            <a:off x="3273615" y="1351232"/>
            <a:ext cx="2304000" cy="36000"/>
          </a:xfrm>
          <a:prstGeom prst="rect">
            <a:avLst/>
          </a:prstGeom>
        </p:spPr>
      </p:pic>
      <p:pic>
        <p:nvPicPr>
          <p:cNvPr id="9" name="图片 8">
            <a:extLst>
              <a:ext uri="{FF2B5EF4-FFF2-40B4-BE49-F238E27FC236}">
                <a16:creationId xmlns:a16="http://schemas.microsoft.com/office/drawing/2014/main" xmlns="" id="{F04E01A1-76CE-4498-8BF7-8DF675BBEC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a:extLst>
              <a:ext uri="{FF2B5EF4-FFF2-40B4-BE49-F238E27FC236}">
                <a16:creationId xmlns:a16="http://schemas.microsoft.com/office/drawing/2014/main" xmlns="" id="{E215F3FE-BEF2-4F53-BF30-EA6185713F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a:extLst>
              <a:ext uri="{FF2B5EF4-FFF2-40B4-BE49-F238E27FC236}">
                <a16:creationId xmlns:a16="http://schemas.microsoft.com/office/drawing/2014/main" xmlns="" id="{9D369A16-B1AD-448B-8F65-F2FCB61E3875}"/>
              </a:ext>
            </a:extLst>
          </p:cNvPr>
          <p:cNvPicPr preferRelativeResize="0">
            <a:picLocks/>
          </p:cNvPicPr>
          <p:nvPr/>
        </p:nvPicPr>
        <p:blipFill rotWithShape="1">
          <a:blip r:embed="rId5"/>
          <a:srcRect l="32794" r="16079" b="94184"/>
          <a:stretch/>
        </p:blipFill>
        <p:spPr>
          <a:xfrm>
            <a:off x="3449882" y="2685653"/>
            <a:ext cx="2304000" cy="36000"/>
          </a:xfrm>
          <a:prstGeom prst="rect">
            <a:avLst/>
          </a:prstGeom>
        </p:spPr>
      </p:pic>
    </p:spTree>
    <p:extLst>
      <p:ext uri="{BB962C8B-B14F-4D97-AF65-F5344CB8AC3E}">
        <p14:creationId xmlns:p14="http://schemas.microsoft.com/office/powerpoint/2010/main" val="2370511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750"/>
                                        <p:tgtEl>
                                          <p:spTgt spid="20"/>
                                        </p:tgtEl>
                                      </p:cBhvr>
                                    </p:animEffect>
                                  </p:childTnLst>
                                </p:cTn>
                              </p:par>
                            </p:childTnLst>
                          </p:cTn>
                        </p:par>
                        <p:par>
                          <p:cTn id="19" fill="hold">
                            <p:stCondLst>
                              <p:cond delay="175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4"/>
                                        </p:tgtEl>
                                        <p:attrNameLst>
                                          <p:attrName>style.visibility</p:attrName>
                                        </p:attrNameLst>
                                      </p:cBhvr>
                                      <p:to>
                                        <p:strVal val="visible"/>
                                      </p:to>
                                    </p:set>
                                    <p:set>
                                      <p:cBhvr>
                                        <p:cTn id="22" dur="227" fill="hold">
                                          <p:stCondLst>
                                            <p:cond delay="0"/>
                                          </p:stCondLst>
                                        </p:cTn>
                                        <p:tgtEl>
                                          <p:spTgt spid="4"/>
                                        </p:tgtEl>
                                        <p:attrNameLst>
                                          <p:attrName>style.rotation</p:attrName>
                                        </p:attrNameLst>
                                      </p:cBhvr>
                                      <p:to>
                                        <p:strVal val="-45.0"/>
                                      </p:to>
                                    </p:set>
                                    <p:anim calcmode="lin" valueType="num">
                                      <p:cBhvr>
                                        <p:cTn id="23"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2B3359C7-1CBF-4900-9642-3EB6BE40F0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739" y="523513"/>
            <a:ext cx="8121192" cy="3912299"/>
          </a:xfrm>
          <a:prstGeom prst="rect">
            <a:avLst/>
          </a:prstGeom>
          <a:ln>
            <a:noFill/>
          </a:ln>
          <a:effectLst>
            <a:softEdge rad="112500"/>
          </a:effectLst>
        </p:spPr>
      </p:pic>
      <p:sp>
        <p:nvSpPr>
          <p:cNvPr id="5" name="Hộp Văn bản 4">
            <a:extLst>
              <a:ext uri="{FF2B5EF4-FFF2-40B4-BE49-F238E27FC236}">
                <a16:creationId xmlns:a16="http://schemas.microsoft.com/office/drawing/2014/main" xmlns="" id="{B4BC12B8-E000-42F7-9D7C-B72CEA1DF25E}"/>
              </a:ext>
            </a:extLst>
          </p:cNvPr>
          <p:cNvSpPr txBox="1"/>
          <p:nvPr/>
        </p:nvSpPr>
        <p:spPr>
          <a:xfrm>
            <a:off x="894945" y="4261118"/>
            <a:ext cx="7951658" cy="523220"/>
          </a:xfrm>
          <a:prstGeom prst="rect">
            <a:avLst/>
          </a:prstGeom>
          <a:noFill/>
        </p:spPr>
        <p:txBody>
          <a:bodyPr wrap="square" rtlCol="0">
            <a:spAutoFit/>
          </a:bodyPr>
          <a:lstStyle/>
          <a:p>
            <a:r>
              <a:rPr lang="en-US" sz="2800" dirty="0" err="1" smtClean="0">
                <a:latin typeface="Arial-Rounded" panose="020B0500000000000000" pitchFamily="34" charset="-93"/>
                <a:ea typeface="Arial-Rounded" panose="020B0500000000000000" pitchFamily="34" charset="-93"/>
                <a:cs typeface="Arial-Rounded" panose="020B0500000000000000" pitchFamily="34" charset="-93"/>
              </a:rPr>
              <a:t>Trong</a:t>
            </a:r>
            <a:r>
              <a:rPr lang="en-US" sz="28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latin typeface="Arial-Rounded" panose="020B0500000000000000" pitchFamily="34" charset="-93"/>
                <a:ea typeface="Arial-Rounded" panose="020B0500000000000000" pitchFamily="34" charset="-93"/>
                <a:cs typeface="Arial-Rounded" panose="020B0500000000000000" pitchFamily="34" charset="-93"/>
              </a:rPr>
              <a:t>bếp</a:t>
            </a:r>
            <a:r>
              <a:rPr lang="en-US" sz="28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latin typeface="Arial-Rounded" panose="020B0500000000000000" pitchFamily="34" charset="-93"/>
                <a:ea typeface="Arial-Rounded" panose="020B0500000000000000" pitchFamily="34" charset="-93"/>
                <a:cs typeface="Arial-Rounded" panose="020B0500000000000000" pitchFamily="34" charset="-93"/>
              </a:rPr>
              <a:t>lũ</a:t>
            </a:r>
            <a:r>
              <a:rPr lang="en-US" sz="28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latin typeface="Arial-Rounded" panose="020B0500000000000000" pitchFamily="34" charset="-93"/>
                <a:ea typeface="Arial-Rounded" panose="020B0500000000000000" pitchFamily="34" charset="-93"/>
                <a:cs typeface="Arial-Rounded" panose="020B0500000000000000" pitchFamily="34" charset="-93"/>
              </a:rPr>
              <a:t>cún</a:t>
            </a:r>
            <a:r>
              <a:rPr lang="en-US" sz="2800" dirty="0" smtClean="0">
                <a:latin typeface="Arial-Rounded" panose="020B0500000000000000" pitchFamily="34" charset="-93"/>
                <a:ea typeface="Arial-Rounded" panose="020B0500000000000000" pitchFamily="34" charset="-93"/>
                <a:cs typeface="Arial-Rounded" panose="020B0500000000000000" pitchFamily="34" charset="-93"/>
              </a:rPr>
              <a:t> con </a:t>
            </a:r>
            <a:r>
              <a:rPr lang="en-US" sz="2800" dirty="0" err="1" smtClean="0">
                <a:latin typeface="Arial-Rounded" panose="020B0500000000000000" pitchFamily="34" charset="-93"/>
                <a:ea typeface="Arial-Rounded" panose="020B0500000000000000" pitchFamily="34" charset="-93"/>
                <a:cs typeface="Arial-Rounded" panose="020B0500000000000000" pitchFamily="34" charset="-93"/>
              </a:rPr>
              <a:t>múp</a:t>
            </a:r>
            <a:r>
              <a:rPr lang="en-US" sz="28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latin typeface="Arial-Rounded" panose="020B0500000000000000" pitchFamily="34" charset="-93"/>
                <a:ea typeface="Arial-Rounded" panose="020B0500000000000000" pitchFamily="34" charset="-93"/>
                <a:cs typeface="Arial-Rounded" panose="020B0500000000000000" pitchFamily="34" charset="-93"/>
              </a:rPr>
              <a:t>míp</a:t>
            </a:r>
            <a:r>
              <a:rPr lang="en-US" sz="28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latin typeface="Arial-Rounded" panose="020B0500000000000000" pitchFamily="34" charset="-93"/>
                <a:ea typeface="Arial-Rounded" panose="020B0500000000000000" pitchFamily="34" charset="-93"/>
                <a:cs typeface="Arial-Rounded" panose="020B0500000000000000" pitchFamily="34" charset="-93"/>
              </a:rPr>
              <a:t>nép</a:t>
            </a:r>
            <a:r>
              <a:rPr lang="en-US" sz="28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latin typeface="Arial-Rounded" panose="020B0500000000000000" pitchFamily="34" charset="-93"/>
                <a:ea typeface="Arial-Rounded" panose="020B0500000000000000" pitchFamily="34" charset="-93"/>
                <a:cs typeface="Arial-Rounded" panose="020B0500000000000000" pitchFamily="34" charset="-93"/>
              </a:rPr>
              <a:t>vào</a:t>
            </a:r>
            <a:r>
              <a:rPr lang="en-US" sz="28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latin typeface="Arial-Rounded" panose="020B0500000000000000" pitchFamily="34" charset="-93"/>
                <a:ea typeface="Arial-Rounded" panose="020B0500000000000000" pitchFamily="34" charset="-93"/>
                <a:cs typeface="Arial-Rounded" panose="020B0500000000000000" pitchFamily="34" charset="-93"/>
              </a:rPr>
              <a:t>bên</a:t>
            </a:r>
            <a:r>
              <a:rPr lang="en-US" sz="28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latin typeface="Arial-Rounded" panose="020B0500000000000000" pitchFamily="34" charset="-93"/>
                <a:ea typeface="Arial-Rounded" panose="020B0500000000000000" pitchFamily="34" charset="-93"/>
                <a:cs typeface="Arial-Rounded" panose="020B0500000000000000" pitchFamily="34" charset="-93"/>
              </a:rPr>
              <a:t>mẹ</a:t>
            </a:r>
            <a:r>
              <a:rPr lang="en-US" sz="2800" dirty="0" smtClean="0">
                <a:latin typeface="Arial-Rounded" panose="020B0500000000000000" pitchFamily="34" charset="-93"/>
                <a:ea typeface="Arial-Rounded" panose="020B0500000000000000" pitchFamily="34" charset="-93"/>
                <a:cs typeface="Arial-Rounded" panose="020B0500000000000000" pitchFamily="34" charset="-93"/>
              </a:rPr>
              <a:t>.</a:t>
            </a:r>
            <a:endParaRPr lang="vi-VN" sz="2800"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6" name="Hộp Văn bản 5">
            <a:extLst>
              <a:ext uri="{FF2B5EF4-FFF2-40B4-BE49-F238E27FC236}">
                <a16:creationId xmlns:a16="http://schemas.microsoft.com/office/drawing/2014/main" xmlns="" id="{0F6BDD0B-BB8C-44F7-8771-6D6BA4D2FD38}"/>
              </a:ext>
            </a:extLst>
          </p:cNvPr>
          <p:cNvSpPr txBox="1"/>
          <p:nvPr/>
        </p:nvSpPr>
        <p:spPr>
          <a:xfrm>
            <a:off x="2114179" y="4261118"/>
            <a:ext cx="742099" cy="523220"/>
          </a:xfrm>
          <a:prstGeom prst="rect">
            <a:avLst/>
          </a:prstGeom>
          <a:noFill/>
        </p:spPr>
        <p:txBody>
          <a:bodyPr wrap="square" rtlCol="0">
            <a:spAutoFit/>
          </a:bodyPr>
          <a:lstStyle/>
          <a:p>
            <a:r>
              <a:rPr lang="en-US" sz="28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êp</a:t>
            </a:r>
            <a:endParaRPr lang="vi-V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7" name="Hộp Văn bản 6">
            <a:extLst>
              <a:ext uri="{FF2B5EF4-FFF2-40B4-BE49-F238E27FC236}">
                <a16:creationId xmlns:a16="http://schemas.microsoft.com/office/drawing/2014/main" xmlns="" id="{8371E34C-CBA2-409A-836B-6D78110E41AF}"/>
              </a:ext>
            </a:extLst>
          </p:cNvPr>
          <p:cNvSpPr txBox="1"/>
          <p:nvPr/>
        </p:nvSpPr>
        <p:spPr>
          <a:xfrm>
            <a:off x="6117430" y="4261118"/>
            <a:ext cx="742099" cy="523220"/>
          </a:xfrm>
          <a:prstGeom prst="rect">
            <a:avLst/>
          </a:prstGeom>
          <a:noFill/>
        </p:spPr>
        <p:txBody>
          <a:bodyPr wrap="square" rtlCol="0">
            <a:spAutoFit/>
          </a:bodyPr>
          <a:lstStyle/>
          <a:p>
            <a:r>
              <a:rPr lang="en-US" sz="28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ep</a:t>
            </a:r>
            <a:endParaRPr lang="vi-V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8" name="Hộp Văn bản 5">
            <a:extLst>
              <a:ext uri="{FF2B5EF4-FFF2-40B4-BE49-F238E27FC236}">
                <a16:creationId xmlns:a16="http://schemas.microsoft.com/office/drawing/2014/main" xmlns="" id="{0F6BDD0B-BB8C-44F7-8771-6D6BA4D2FD38}"/>
              </a:ext>
            </a:extLst>
          </p:cNvPr>
          <p:cNvSpPr txBox="1"/>
          <p:nvPr/>
        </p:nvSpPr>
        <p:spPr>
          <a:xfrm>
            <a:off x="5525761" y="4261118"/>
            <a:ext cx="742099" cy="523220"/>
          </a:xfrm>
          <a:prstGeom prst="rect">
            <a:avLst/>
          </a:prstGeom>
          <a:noFill/>
        </p:spPr>
        <p:txBody>
          <a:bodyPr wrap="square" rtlCol="0">
            <a:spAutoFit/>
          </a:bodyPr>
          <a:lstStyle/>
          <a:p>
            <a:r>
              <a:rPr lang="en-US" sz="28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i</a:t>
            </a:r>
            <a:r>
              <a:rPr lang="en-US"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p</a:t>
            </a:r>
            <a:endParaRPr lang="vi-V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9" name="Hộp Văn bản 5">
            <a:extLst>
              <a:ext uri="{FF2B5EF4-FFF2-40B4-BE49-F238E27FC236}">
                <a16:creationId xmlns:a16="http://schemas.microsoft.com/office/drawing/2014/main" xmlns="" id="{0F6BDD0B-BB8C-44F7-8771-6D6BA4D2FD38}"/>
              </a:ext>
            </a:extLst>
          </p:cNvPr>
          <p:cNvSpPr txBox="1"/>
          <p:nvPr/>
        </p:nvSpPr>
        <p:spPr>
          <a:xfrm>
            <a:off x="4726988" y="4261114"/>
            <a:ext cx="742099" cy="523220"/>
          </a:xfrm>
          <a:prstGeom prst="rect">
            <a:avLst/>
          </a:prstGeom>
          <a:noFill/>
        </p:spPr>
        <p:txBody>
          <a:bodyPr wrap="square" rtlCol="0">
            <a:spAutoFit/>
          </a:bodyPr>
          <a:lstStyle/>
          <a:p>
            <a:r>
              <a:rPr lang="en-US" sz="28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up</a:t>
            </a:r>
            <a:endParaRPr lang="vi-V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10" name="nhan bi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7363" y="1236526"/>
            <a:ext cx="487363" cy="487363"/>
          </a:xfrm>
          <a:prstGeom prst="rect">
            <a:avLst/>
          </a:prstGeom>
        </p:spPr>
      </p:pic>
    </p:spTree>
    <p:extLst>
      <p:ext uri="{BB962C8B-B14F-4D97-AF65-F5344CB8AC3E}">
        <p14:creationId xmlns:p14="http://schemas.microsoft.com/office/powerpoint/2010/main" val="3507678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565" fill="hold"/>
                                        <p:tgtEl>
                                          <p:spTgt spid="10"/>
                                        </p:tgtEl>
                                      </p:cBhvr>
                                    </p:cmd>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0"/>
                </p:tgtEl>
              </p:cMediaNode>
            </p:audio>
          </p:childTnLst>
        </p:cTn>
      </p:par>
    </p:tnLst>
    <p:bldLst>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0F6BDD0B-BB8C-44F7-8771-6D6BA4D2FD38}"/>
              </a:ext>
            </a:extLst>
          </p:cNvPr>
          <p:cNvSpPr txBox="1"/>
          <p:nvPr/>
        </p:nvSpPr>
        <p:spPr>
          <a:xfrm>
            <a:off x="3504704" y="407045"/>
            <a:ext cx="993482" cy="923330"/>
          </a:xfrm>
          <a:prstGeom prst="rect">
            <a:avLst/>
          </a:prstGeom>
          <a:noFill/>
        </p:spPr>
        <p:txBody>
          <a:bodyPr wrap="square" rtlCol="0">
            <a:spAutoFit/>
          </a:bodyPr>
          <a:lstStyle/>
          <a:p>
            <a:r>
              <a:rPr lang="en-US" sz="54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êp</a:t>
            </a:r>
            <a:endParaRPr 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7" name="Hộp Văn bản 6">
            <a:extLst>
              <a:ext uri="{FF2B5EF4-FFF2-40B4-BE49-F238E27FC236}">
                <a16:creationId xmlns:a16="http://schemas.microsoft.com/office/drawing/2014/main" xmlns="" id="{8371E34C-CBA2-409A-836B-6D78110E41AF}"/>
              </a:ext>
            </a:extLst>
          </p:cNvPr>
          <p:cNvSpPr txBox="1"/>
          <p:nvPr/>
        </p:nvSpPr>
        <p:spPr>
          <a:xfrm>
            <a:off x="1990203" y="395681"/>
            <a:ext cx="993482" cy="923330"/>
          </a:xfrm>
          <a:prstGeom prst="rect">
            <a:avLst/>
          </a:prstGeom>
          <a:noFill/>
        </p:spPr>
        <p:txBody>
          <a:bodyPr wrap="square" rtlCol="0">
            <a:spAutoFit/>
          </a:bodyPr>
          <a:lstStyle/>
          <a:p>
            <a:r>
              <a:rPr lang="en-US" sz="54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ep</a:t>
            </a:r>
            <a:endParaRPr 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8" name="Hình ảnh 7">
            <a:extLst>
              <a:ext uri="{FF2B5EF4-FFF2-40B4-BE49-F238E27FC236}">
                <a16:creationId xmlns:a16="http://schemas.microsoft.com/office/drawing/2014/main" xmlns="" id="{CD2AB861-30B1-41B3-A725-81654835B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3685" y="1398845"/>
            <a:ext cx="3641216" cy="1975397"/>
          </a:xfrm>
          <a:prstGeom prst="rect">
            <a:avLst/>
          </a:prstGeom>
          <a:ln>
            <a:noFill/>
          </a:ln>
          <a:effectLst>
            <a:softEdge rad="112500"/>
          </a:effectLst>
        </p:spPr>
      </p:pic>
      <p:sp>
        <p:nvSpPr>
          <p:cNvPr id="9" name="Hộp Văn bản 8">
            <a:extLst>
              <a:ext uri="{FF2B5EF4-FFF2-40B4-BE49-F238E27FC236}">
                <a16:creationId xmlns:a16="http://schemas.microsoft.com/office/drawing/2014/main" xmlns="" id="{D6BCD1C1-540C-4C1D-B9D9-E4992513027E}"/>
              </a:ext>
            </a:extLst>
          </p:cNvPr>
          <p:cNvSpPr txBox="1"/>
          <p:nvPr/>
        </p:nvSpPr>
        <p:spPr>
          <a:xfrm>
            <a:off x="2107693" y="3293622"/>
            <a:ext cx="6927920" cy="769441"/>
          </a:xfrm>
          <a:prstGeom prst="rect">
            <a:avLst/>
          </a:prstGeom>
          <a:noFill/>
        </p:spPr>
        <p:txBody>
          <a:bodyPr wrap="square" rtlCol="0">
            <a:spAutoFit/>
          </a:bodyPr>
          <a:lstStyle/>
          <a:p>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kẹp</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nẹp</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nếp</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xếp</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0" name="Hộp Văn bản 9">
            <a:extLst>
              <a:ext uri="{FF2B5EF4-FFF2-40B4-BE49-F238E27FC236}">
                <a16:creationId xmlns:a16="http://schemas.microsoft.com/office/drawing/2014/main" xmlns="" id="{7F5C172D-D216-42B1-8867-28688D266DED}"/>
              </a:ext>
            </a:extLst>
          </p:cNvPr>
          <p:cNvSpPr txBox="1"/>
          <p:nvPr/>
        </p:nvSpPr>
        <p:spPr>
          <a:xfrm>
            <a:off x="2107693" y="4109851"/>
            <a:ext cx="7114162" cy="769441"/>
          </a:xfrm>
          <a:prstGeom prst="rect">
            <a:avLst/>
          </a:prstGeom>
          <a:noFill/>
        </p:spPr>
        <p:txBody>
          <a:bodyPr wrap="square" rtlCol="0">
            <a:spAutoFit/>
          </a:bodyPr>
          <a:lstStyle/>
          <a:p>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kịp</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nhịp</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búp</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4400" dirty="0" err="1" smtClean="0">
                <a:latin typeface="Arial-Rounded" panose="020B0500000000000000" pitchFamily="34" charset="-93"/>
                <a:ea typeface="Arial-Rounded" panose="020B0500000000000000" pitchFamily="34" charset="-93"/>
                <a:cs typeface="Arial-Rounded" panose="020B0500000000000000" pitchFamily="34" charset="-93"/>
              </a:rPr>
              <a:t>giúp</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11" name="Hình ảnh 10">
            <a:extLst>
              <a:ext uri="{FF2B5EF4-FFF2-40B4-BE49-F238E27FC236}">
                <a16:creationId xmlns:a16="http://schemas.microsoft.com/office/drawing/2014/main" xmlns="" id="{0BC54B4D-8329-4040-8286-904F1DB88A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0" y="45320"/>
            <a:ext cx="2032134" cy="898828"/>
          </a:xfrm>
          <a:prstGeom prst="rect">
            <a:avLst/>
          </a:prstGeom>
          <a:ln>
            <a:noFill/>
          </a:ln>
          <a:effectLst>
            <a:softEdge rad="112500"/>
          </a:effectLst>
        </p:spPr>
      </p:pic>
      <p:cxnSp>
        <p:nvCxnSpPr>
          <p:cNvPr id="12" name="Đường nối Thẳng 11">
            <a:extLst>
              <a:ext uri="{FF2B5EF4-FFF2-40B4-BE49-F238E27FC236}">
                <a16:creationId xmlns:a16="http://schemas.microsoft.com/office/drawing/2014/main" xmlns="" id="{C95CAB30-5E04-4583-87A2-3582F1B4E494}"/>
              </a:ext>
            </a:extLst>
          </p:cNvPr>
          <p:cNvCxnSpPr>
            <a:cxnSpLocks/>
          </p:cNvCxnSpPr>
          <p:nvPr/>
        </p:nvCxnSpPr>
        <p:spPr>
          <a:xfrm>
            <a:off x="2397350" y="4024470"/>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6" name="Đường nối Thẳng 15">
            <a:extLst>
              <a:ext uri="{FF2B5EF4-FFF2-40B4-BE49-F238E27FC236}">
                <a16:creationId xmlns:a16="http://schemas.microsoft.com/office/drawing/2014/main" xmlns="" id="{5E7BB213-E357-4B11-A9A3-9379388A2D93}"/>
              </a:ext>
            </a:extLst>
          </p:cNvPr>
          <p:cNvCxnSpPr>
            <a:cxnSpLocks/>
          </p:cNvCxnSpPr>
          <p:nvPr/>
        </p:nvCxnSpPr>
        <p:spPr>
          <a:xfrm>
            <a:off x="4023207" y="4018716"/>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7" name="Đường nối Thẳng 16">
            <a:extLst>
              <a:ext uri="{FF2B5EF4-FFF2-40B4-BE49-F238E27FC236}">
                <a16:creationId xmlns:a16="http://schemas.microsoft.com/office/drawing/2014/main" xmlns="" id="{F67836AF-E4B3-42A1-9208-06BF654A7C84}"/>
              </a:ext>
            </a:extLst>
          </p:cNvPr>
          <p:cNvCxnSpPr>
            <a:cxnSpLocks/>
          </p:cNvCxnSpPr>
          <p:nvPr/>
        </p:nvCxnSpPr>
        <p:spPr>
          <a:xfrm>
            <a:off x="5571644" y="4003894"/>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8" name="Đường nối Thẳng 17">
            <a:extLst>
              <a:ext uri="{FF2B5EF4-FFF2-40B4-BE49-F238E27FC236}">
                <a16:creationId xmlns:a16="http://schemas.microsoft.com/office/drawing/2014/main" xmlns="" id="{7D79101E-B2CA-45EB-9D90-BDAAEAA7D5E1}"/>
              </a:ext>
            </a:extLst>
          </p:cNvPr>
          <p:cNvCxnSpPr>
            <a:cxnSpLocks/>
          </p:cNvCxnSpPr>
          <p:nvPr/>
        </p:nvCxnSpPr>
        <p:spPr>
          <a:xfrm>
            <a:off x="2402573" y="4879292"/>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9" name="Đường nối Thẳng 18">
            <a:extLst>
              <a:ext uri="{FF2B5EF4-FFF2-40B4-BE49-F238E27FC236}">
                <a16:creationId xmlns:a16="http://schemas.microsoft.com/office/drawing/2014/main" xmlns="" id="{49627842-3C29-4A65-85E6-EF0EAD394AD4}"/>
              </a:ext>
            </a:extLst>
          </p:cNvPr>
          <p:cNvCxnSpPr>
            <a:cxnSpLocks/>
          </p:cNvCxnSpPr>
          <p:nvPr/>
        </p:nvCxnSpPr>
        <p:spPr>
          <a:xfrm>
            <a:off x="4187025" y="4866912"/>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20" name="Đường nối Thẳng 19">
            <a:extLst>
              <a:ext uri="{FF2B5EF4-FFF2-40B4-BE49-F238E27FC236}">
                <a16:creationId xmlns:a16="http://schemas.microsoft.com/office/drawing/2014/main" xmlns="" id="{9AFBBDC9-143E-4597-B590-376F9D2D37F0}"/>
              </a:ext>
            </a:extLst>
          </p:cNvPr>
          <p:cNvCxnSpPr>
            <a:cxnSpLocks/>
          </p:cNvCxnSpPr>
          <p:nvPr/>
        </p:nvCxnSpPr>
        <p:spPr>
          <a:xfrm>
            <a:off x="5533144" y="4866912"/>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15" name="Hộp Văn bản 5">
            <a:extLst>
              <a:ext uri="{FF2B5EF4-FFF2-40B4-BE49-F238E27FC236}">
                <a16:creationId xmlns:a16="http://schemas.microsoft.com/office/drawing/2014/main" xmlns="" id="{0F6BDD0B-BB8C-44F7-8771-6D6BA4D2FD38}"/>
              </a:ext>
            </a:extLst>
          </p:cNvPr>
          <p:cNvSpPr txBox="1"/>
          <p:nvPr/>
        </p:nvSpPr>
        <p:spPr>
          <a:xfrm>
            <a:off x="6541605" y="429675"/>
            <a:ext cx="993482" cy="923330"/>
          </a:xfrm>
          <a:prstGeom prst="rect">
            <a:avLst/>
          </a:prstGeom>
          <a:noFill/>
        </p:spPr>
        <p:txBody>
          <a:bodyPr wrap="square" rtlCol="0">
            <a:spAutoFit/>
          </a:bodyPr>
          <a:lstStyle/>
          <a:p>
            <a:r>
              <a:rPr lang="en-US" sz="54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up</a:t>
            </a:r>
            <a:endParaRPr 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21" name="Hộp Văn bản 5">
            <a:extLst>
              <a:ext uri="{FF2B5EF4-FFF2-40B4-BE49-F238E27FC236}">
                <a16:creationId xmlns:a16="http://schemas.microsoft.com/office/drawing/2014/main" xmlns="" id="{0F6BDD0B-BB8C-44F7-8771-6D6BA4D2FD38}"/>
              </a:ext>
            </a:extLst>
          </p:cNvPr>
          <p:cNvSpPr txBox="1"/>
          <p:nvPr/>
        </p:nvSpPr>
        <p:spPr>
          <a:xfrm>
            <a:off x="5074912" y="407045"/>
            <a:ext cx="993482" cy="923330"/>
          </a:xfrm>
          <a:prstGeom prst="rect">
            <a:avLst/>
          </a:prstGeom>
          <a:noFill/>
        </p:spPr>
        <p:txBody>
          <a:bodyPr wrap="square" rtlCol="0">
            <a:spAutoFit/>
          </a:bodyPr>
          <a:lstStyle/>
          <a:p>
            <a:r>
              <a:rPr lang="en-US" sz="54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ip</a:t>
            </a:r>
            <a:endParaRPr 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22" name="Đường nối Thẳng 16">
            <a:extLst>
              <a:ext uri="{FF2B5EF4-FFF2-40B4-BE49-F238E27FC236}">
                <a16:creationId xmlns:a16="http://schemas.microsoft.com/office/drawing/2014/main" xmlns="" id="{F67836AF-E4B3-42A1-9208-06BF654A7C84}"/>
              </a:ext>
            </a:extLst>
          </p:cNvPr>
          <p:cNvCxnSpPr>
            <a:cxnSpLocks/>
          </p:cNvCxnSpPr>
          <p:nvPr/>
        </p:nvCxnSpPr>
        <p:spPr>
          <a:xfrm>
            <a:off x="7125401" y="4003894"/>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23" name="Đường nối Thẳng 16">
            <a:extLst>
              <a:ext uri="{FF2B5EF4-FFF2-40B4-BE49-F238E27FC236}">
                <a16:creationId xmlns:a16="http://schemas.microsoft.com/office/drawing/2014/main" xmlns="" id="{F67836AF-E4B3-42A1-9208-06BF654A7C84}"/>
              </a:ext>
            </a:extLst>
          </p:cNvPr>
          <p:cNvCxnSpPr>
            <a:cxnSpLocks/>
          </p:cNvCxnSpPr>
          <p:nvPr/>
        </p:nvCxnSpPr>
        <p:spPr>
          <a:xfrm>
            <a:off x="7234022" y="4834647"/>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2314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circle(in)">
                                      <p:cBhvr>
                                        <p:cTn id="53" dur="250"/>
                                        <p:tgtEl>
                                          <p:spTgt spid="12"/>
                                        </p:tgtEl>
                                      </p:cBhvr>
                                    </p:animEffect>
                                  </p:childTnLst>
                                </p:cTn>
                              </p:par>
                              <p:par>
                                <p:cTn id="54" presetID="6" presetClass="entr" presetSubtype="16"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circle(in)">
                                      <p:cBhvr>
                                        <p:cTn id="56" dur="250"/>
                                        <p:tgtEl>
                                          <p:spTgt spid="16"/>
                                        </p:tgtEl>
                                      </p:cBhvr>
                                    </p:animEffect>
                                  </p:childTnLst>
                                </p:cTn>
                              </p:par>
                              <p:par>
                                <p:cTn id="57" presetID="6" presetClass="entr" presetSubtype="16"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circle(in)">
                                      <p:cBhvr>
                                        <p:cTn id="59" dur="250"/>
                                        <p:tgtEl>
                                          <p:spTgt spid="17"/>
                                        </p:tgtEl>
                                      </p:cBhvr>
                                    </p:animEffect>
                                  </p:childTnLst>
                                </p:cTn>
                              </p:par>
                              <p:par>
                                <p:cTn id="60" presetID="6" presetClass="entr" presetSubtype="16"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circle(in)">
                                      <p:cBhvr>
                                        <p:cTn id="62" dur="25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circle(in)">
                                      <p:cBhvr>
                                        <p:cTn id="67" dur="250"/>
                                        <p:tgtEl>
                                          <p:spTgt spid="18"/>
                                        </p:tgtEl>
                                      </p:cBhvr>
                                    </p:animEffect>
                                  </p:childTnLst>
                                </p:cTn>
                              </p:par>
                              <p:par>
                                <p:cTn id="68" presetID="6" presetClass="entr" presetSubtype="16"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circle(in)">
                                      <p:cBhvr>
                                        <p:cTn id="70" dur="250"/>
                                        <p:tgtEl>
                                          <p:spTgt spid="19"/>
                                        </p:tgtEl>
                                      </p:cBhvr>
                                    </p:animEffect>
                                  </p:childTnLst>
                                </p:cTn>
                              </p:par>
                              <p:par>
                                <p:cTn id="71" presetID="6" presetClass="entr" presetSubtype="16"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circle(in)">
                                      <p:cBhvr>
                                        <p:cTn id="73" dur="250"/>
                                        <p:tgtEl>
                                          <p:spTgt spid="20"/>
                                        </p:tgtEl>
                                      </p:cBhvr>
                                    </p:animEffect>
                                  </p:childTnLst>
                                </p:cTn>
                              </p:par>
                              <p:par>
                                <p:cTn id="74" presetID="6" presetClass="entr" presetSubtype="16" fill="hold"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circle(in)">
                                      <p:cBhvr>
                                        <p:cTn id="76"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5"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2B3359C7-1CBF-4900-9642-3EB6BE40F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782" y="494734"/>
            <a:ext cx="1948965" cy="1542213"/>
          </a:xfrm>
          <a:prstGeom prst="rect">
            <a:avLst/>
          </a:prstGeom>
          <a:ln>
            <a:noFill/>
          </a:ln>
          <a:effectLst>
            <a:softEdge rad="112500"/>
          </a:effectLst>
        </p:spPr>
      </p:pic>
      <p:sp>
        <p:nvSpPr>
          <p:cNvPr id="9" name="Hộp Văn bản 8">
            <a:extLst>
              <a:ext uri="{FF2B5EF4-FFF2-40B4-BE49-F238E27FC236}">
                <a16:creationId xmlns:a16="http://schemas.microsoft.com/office/drawing/2014/main" xmlns="" id="{D6BCD1C1-540C-4C1D-B9D9-E4992513027E}"/>
              </a:ext>
            </a:extLst>
          </p:cNvPr>
          <p:cNvSpPr txBox="1"/>
          <p:nvPr/>
        </p:nvSpPr>
        <p:spPr>
          <a:xfrm>
            <a:off x="1775829" y="1990302"/>
            <a:ext cx="2224166" cy="707886"/>
          </a:xfrm>
          <a:prstGeom prst="rect">
            <a:avLst/>
          </a:prstGeom>
          <a:noFill/>
        </p:spPr>
        <p:txBody>
          <a:bodyPr wrap="square" rtlCol="0">
            <a:spAutoFit/>
          </a:bodyPr>
          <a:lstStyle/>
          <a:p>
            <a:r>
              <a:rPr lang="en-US" sz="4000" dirty="0" err="1">
                <a:latin typeface="Arial-Rounded" panose="020B0500000000000000" pitchFamily="34" charset="-93"/>
                <a:ea typeface="Arial-Rounded" panose="020B0500000000000000" pitchFamily="34" charset="-93"/>
                <a:cs typeface="Arial-Rounded" panose="020B0500000000000000" pitchFamily="34" charset="-93"/>
              </a:rPr>
              <a:t>đ</a:t>
            </a:r>
            <a:r>
              <a:rPr lang="en-US" sz="4000" dirty="0" err="1" smtClean="0">
                <a:latin typeface="Arial-Rounded" panose="020B0500000000000000" pitchFamily="34" charset="-93"/>
                <a:ea typeface="Arial-Rounded" panose="020B0500000000000000" pitchFamily="34" charset="-93"/>
                <a:cs typeface="Arial-Rounded" panose="020B0500000000000000" pitchFamily="34" charset="-93"/>
              </a:rPr>
              <a:t>ôi</a:t>
            </a:r>
            <a:r>
              <a:rPr lang="en-US" sz="40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4000" dirty="0" err="1" smtClean="0">
                <a:latin typeface="Arial-Rounded" panose="020B0500000000000000" pitchFamily="34" charset="-93"/>
                <a:ea typeface="Arial-Rounded" panose="020B0500000000000000" pitchFamily="34" charset="-93"/>
                <a:cs typeface="Arial-Rounded" panose="020B0500000000000000" pitchFamily="34" charset="-93"/>
              </a:rPr>
              <a:t>dép</a:t>
            </a:r>
            <a:endParaRPr lang="vi-VN" sz="4000" dirty="0">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11" name="Hình ảnh 10">
            <a:extLst>
              <a:ext uri="{FF2B5EF4-FFF2-40B4-BE49-F238E27FC236}">
                <a16:creationId xmlns:a16="http://schemas.microsoft.com/office/drawing/2014/main" xmlns="" id="{0BC54B4D-8329-4040-8286-904F1DB88A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0" y="45320"/>
            <a:ext cx="2168904" cy="898828"/>
          </a:xfrm>
          <a:prstGeom prst="rect">
            <a:avLst/>
          </a:prstGeom>
          <a:ln>
            <a:noFill/>
          </a:ln>
          <a:effectLst>
            <a:softEdge rad="112500"/>
          </a:effectLst>
        </p:spPr>
      </p:pic>
      <p:cxnSp>
        <p:nvCxnSpPr>
          <p:cNvPr id="12" name="Đường nối Thẳng 11">
            <a:extLst>
              <a:ext uri="{FF2B5EF4-FFF2-40B4-BE49-F238E27FC236}">
                <a16:creationId xmlns:a16="http://schemas.microsoft.com/office/drawing/2014/main" xmlns="" id="{C95CAB30-5E04-4583-87A2-3582F1B4E494}"/>
              </a:ext>
            </a:extLst>
          </p:cNvPr>
          <p:cNvCxnSpPr>
            <a:cxnSpLocks/>
          </p:cNvCxnSpPr>
          <p:nvPr/>
        </p:nvCxnSpPr>
        <p:spPr>
          <a:xfrm>
            <a:off x="2853929" y="2698188"/>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15" name="Hình ảnh 14">
            <a:extLst>
              <a:ext uri="{FF2B5EF4-FFF2-40B4-BE49-F238E27FC236}">
                <a16:creationId xmlns:a16="http://schemas.microsoft.com/office/drawing/2014/main" xmlns="" id="{E5021512-E13A-468D-88BE-D70398F327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1692" y="805301"/>
            <a:ext cx="2032134" cy="1273204"/>
          </a:xfrm>
          <a:prstGeom prst="rect">
            <a:avLst/>
          </a:prstGeom>
          <a:ln>
            <a:noFill/>
          </a:ln>
          <a:effectLst>
            <a:softEdge rad="112500"/>
          </a:effectLst>
        </p:spPr>
      </p:pic>
      <p:pic>
        <p:nvPicPr>
          <p:cNvPr id="21" name="Hình ảnh 20">
            <a:extLst>
              <a:ext uri="{FF2B5EF4-FFF2-40B4-BE49-F238E27FC236}">
                <a16:creationId xmlns:a16="http://schemas.microsoft.com/office/drawing/2014/main" xmlns="" id="{05E2D08B-D8EB-45AF-9AD0-E56DE55C87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8779" y="2778705"/>
            <a:ext cx="2032134" cy="1327546"/>
          </a:xfrm>
          <a:prstGeom prst="rect">
            <a:avLst/>
          </a:prstGeom>
          <a:ln>
            <a:noFill/>
          </a:ln>
          <a:effectLst>
            <a:softEdge rad="112500"/>
          </a:effectLst>
        </p:spPr>
      </p:pic>
      <p:pic>
        <p:nvPicPr>
          <p:cNvPr id="22" name="Hình ảnh 21">
            <a:extLst>
              <a:ext uri="{FF2B5EF4-FFF2-40B4-BE49-F238E27FC236}">
                <a16:creationId xmlns:a16="http://schemas.microsoft.com/office/drawing/2014/main" xmlns="" id="{42FA5AD6-6093-47B4-8207-C537AD4685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9905" y="2707474"/>
            <a:ext cx="2032134" cy="1506040"/>
          </a:xfrm>
          <a:prstGeom prst="rect">
            <a:avLst/>
          </a:prstGeom>
          <a:ln>
            <a:noFill/>
          </a:ln>
          <a:effectLst>
            <a:softEdge rad="112500"/>
          </a:effectLst>
        </p:spPr>
      </p:pic>
      <p:sp>
        <p:nvSpPr>
          <p:cNvPr id="23" name="Hộp Văn bản 22">
            <a:extLst>
              <a:ext uri="{FF2B5EF4-FFF2-40B4-BE49-F238E27FC236}">
                <a16:creationId xmlns:a16="http://schemas.microsoft.com/office/drawing/2014/main" xmlns="" id="{0EB9C36F-A1DB-4598-A0A6-BAE6D1074DB9}"/>
              </a:ext>
            </a:extLst>
          </p:cNvPr>
          <p:cNvSpPr txBox="1"/>
          <p:nvPr/>
        </p:nvSpPr>
        <p:spPr>
          <a:xfrm>
            <a:off x="5644043" y="2070819"/>
            <a:ext cx="2069403" cy="707886"/>
          </a:xfrm>
          <a:prstGeom prst="rect">
            <a:avLst/>
          </a:prstGeom>
          <a:noFill/>
        </p:spPr>
        <p:txBody>
          <a:bodyPr wrap="square" rtlCol="0">
            <a:spAutoFit/>
          </a:bodyPr>
          <a:lstStyle/>
          <a:p>
            <a:r>
              <a:rPr lang="en-US" sz="4000" dirty="0" err="1">
                <a:latin typeface="Arial-Rounded" panose="020B0500000000000000" pitchFamily="34" charset="-93"/>
                <a:ea typeface="Arial-Rounded" panose="020B0500000000000000" pitchFamily="34" charset="-93"/>
                <a:cs typeface="Arial-Rounded" panose="020B0500000000000000" pitchFamily="34" charset="-93"/>
              </a:rPr>
              <a:t>đ</a:t>
            </a:r>
            <a:r>
              <a:rPr lang="en-US" sz="4000" dirty="0" err="1" smtClean="0">
                <a:latin typeface="Arial-Rounded" panose="020B0500000000000000" pitchFamily="34" charset="-93"/>
                <a:ea typeface="Arial-Rounded" panose="020B0500000000000000" pitchFamily="34" charset="-93"/>
                <a:cs typeface="Arial-Rounded" panose="020B0500000000000000" pitchFamily="34" charset="-93"/>
              </a:rPr>
              <a:t>ầu</a:t>
            </a:r>
            <a:r>
              <a:rPr lang="en-US" sz="40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4000" dirty="0" err="1" smtClean="0">
                <a:latin typeface="Arial-Rounded" panose="020B0500000000000000" pitchFamily="34" charset="-93"/>
                <a:ea typeface="Arial-Rounded" panose="020B0500000000000000" pitchFamily="34" charset="-93"/>
                <a:cs typeface="Arial-Rounded" panose="020B0500000000000000" pitchFamily="34" charset="-93"/>
              </a:rPr>
              <a:t>bếp</a:t>
            </a:r>
            <a:endParaRPr lang="vi-VN" sz="4000" dirty="0">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24" name="Đường nối Thẳng 23">
            <a:extLst>
              <a:ext uri="{FF2B5EF4-FFF2-40B4-BE49-F238E27FC236}">
                <a16:creationId xmlns:a16="http://schemas.microsoft.com/office/drawing/2014/main" xmlns="" id="{AEDEBD1A-B93C-458D-8692-91B5C640D054}"/>
              </a:ext>
            </a:extLst>
          </p:cNvPr>
          <p:cNvCxnSpPr>
            <a:cxnSpLocks/>
          </p:cNvCxnSpPr>
          <p:nvPr/>
        </p:nvCxnSpPr>
        <p:spPr>
          <a:xfrm>
            <a:off x="6850244" y="2735562"/>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5" name="Hộp Văn bản 24">
            <a:extLst>
              <a:ext uri="{FF2B5EF4-FFF2-40B4-BE49-F238E27FC236}">
                <a16:creationId xmlns:a16="http://schemas.microsoft.com/office/drawing/2014/main" xmlns="" id="{1E3B886D-272D-451E-AC42-0A29455A0B4E}"/>
              </a:ext>
            </a:extLst>
          </p:cNvPr>
          <p:cNvSpPr txBox="1"/>
          <p:nvPr/>
        </p:nvSpPr>
        <p:spPr>
          <a:xfrm>
            <a:off x="1989387" y="4036537"/>
            <a:ext cx="2102464" cy="707886"/>
          </a:xfrm>
          <a:prstGeom prst="rect">
            <a:avLst/>
          </a:prstGeom>
          <a:noFill/>
        </p:spPr>
        <p:txBody>
          <a:bodyPr wrap="square" rtlCol="0">
            <a:spAutoFit/>
          </a:bodyPr>
          <a:lstStyle/>
          <a:p>
            <a:r>
              <a:rPr lang="en-US" sz="4000" dirty="0" err="1" smtClean="0">
                <a:latin typeface="Arial-Rounded" panose="020B0500000000000000" pitchFamily="34" charset="-93"/>
                <a:ea typeface="Arial-Rounded" panose="020B0500000000000000" pitchFamily="34" charset="-93"/>
                <a:cs typeface="Arial-Rounded" panose="020B0500000000000000" pitchFamily="34" charset="-93"/>
              </a:rPr>
              <a:t>bìm</a:t>
            </a:r>
            <a:r>
              <a:rPr lang="en-US" sz="40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4000" dirty="0" err="1" smtClean="0">
                <a:latin typeface="Arial-Rounded" panose="020B0500000000000000" pitchFamily="34" charset="-93"/>
                <a:ea typeface="Arial-Rounded" panose="020B0500000000000000" pitchFamily="34" charset="-93"/>
                <a:cs typeface="Arial-Rounded" panose="020B0500000000000000" pitchFamily="34" charset="-93"/>
              </a:rPr>
              <a:t>bịp</a:t>
            </a:r>
            <a:endParaRPr lang="vi-VN" sz="4000"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26" name="Hộp Văn bản 25">
            <a:extLst>
              <a:ext uri="{FF2B5EF4-FFF2-40B4-BE49-F238E27FC236}">
                <a16:creationId xmlns:a16="http://schemas.microsoft.com/office/drawing/2014/main" xmlns="" id="{A649D970-27FF-4E34-ADDE-9B0970A6140B}"/>
              </a:ext>
            </a:extLst>
          </p:cNvPr>
          <p:cNvSpPr txBox="1"/>
          <p:nvPr/>
        </p:nvSpPr>
        <p:spPr>
          <a:xfrm>
            <a:off x="5703913" y="4044223"/>
            <a:ext cx="2233857" cy="707886"/>
          </a:xfrm>
          <a:prstGeom prst="rect">
            <a:avLst/>
          </a:prstGeom>
          <a:noFill/>
        </p:spPr>
        <p:txBody>
          <a:bodyPr wrap="square" rtlCol="0">
            <a:spAutoFit/>
          </a:bodyPr>
          <a:lstStyle/>
          <a:p>
            <a:r>
              <a:rPr lang="en-US" sz="4000" dirty="0" err="1" smtClean="0">
                <a:latin typeface="Arial-Rounded" panose="020B0500000000000000" pitchFamily="34" charset="-93"/>
                <a:ea typeface="Arial-Rounded" panose="020B0500000000000000" pitchFamily="34" charset="-93"/>
                <a:cs typeface="Arial-Rounded" panose="020B0500000000000000" pitchFamily="34" charset="-93"/>
              </a:rPr>
              <a:t>búp</a:t>
            </a:r>
            <a:r>
              <a:rPr lang="en-US" sz="40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4000" dirty="0" err="1" smtClean="0">
                <a:latin typeface="Arial-Rounded" panose="020B0500000000000000" pitchFamily="34" charset="-93"/>
                <a:ea typeface="Arial-Rounded" panose="020B0500000000000000" pitchFamily="34" charset="-93"/>
                <a:cs typeface="Arial-Rounded" panose="020B0500000000000000" pitchFamily="34" charset="-93"/>
              </a:rPr>
              <a:t>sen</a:t>
            </a:r>
            <a:endParaRPr lang="vi-VN" sz="4000" dirty="0">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27" name="Đường nối Thẳng 26">
            <a:extLst>
              <a:ext uri="{FF2B5EF4-FFF2-40B4-BE49-F238E27FC236}">
                <a16:creationId xmlns:a16="http://schemas.microsoft.com/office/drawing/2014/main" xmlns="" id="{9B06C48C-C293-40F8-B156-E6E9A5EEAB3D}"/>
              </a:ext>
            </a:extLst>
          </p:cNvPr>
          <p:cNvCxnSpPr>
            <a:cxnSpLocks/>
          </p:cNvCxnSpPr>
          <p:nvPr/>
        </p:nvCxnSpPr>
        <p:spPr>
          <a:xfrm>
            <a:off x="5942204" y="4673169"/>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28" name="Đường nối Thẳng 27">
            <a:extLst>
              <a:ext uri="{FF2B5EF4-FFF2-40B4-BE49-F238E27FC236}">
                <a16:creationId xmlns:a16="http://schemas.microsoft.com/office/drawing/2014/main" xmlns="" id="{6E8DD22C-AE39-49D0-A2E6-94C0DA2CFFBB}"/>
              </a:ext>
            </a:extLst>
          </p:cNvPr>
          <p:cNvCxnSpPr>
            <a:cxnSpLocks/>
          </p:cNvCxnSpPr>
          <p:nvPr/>
        </p:nvCxnSpPr>
        <p:spPr>
          <a:xfrm>
            <a:off x="2952979" y="4744423"/>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09202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5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circle(in)">
                                      <p:cBhvr>
                                        <p:cTn id="39" dur="25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arn(inVertical)">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circle(in)">
                                      <p:cBhvr>
                                        <p:cTn id="55" dur="25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ppt_x"/>
                                          </p:val>
                                        </p:tav>
                                        <p:tav tm="100000">
                                          <p:val>
                                            <p:strVal val="#ppt_x"/>
                                          </p:val>
                                        </p:tav>
                                      </p:tavLst>
                                    </p:anim>
                                    <p:anim calcmode="lin" valueType="num">
                                      <p:cBhvr additive="base">
                                        <p:cTn id="6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circle(in)">
                                      <p:cBhvr>
                                        <p:cTn id="71"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2B3359C7-1CBF-4900-9642-3EB6BE40F0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599" y="636104"/>
            <a:ext cx="7839584" cy="4061792"/>
          </a:xfrm>
          <a:prstGeom prst="rect">
            <a:avLst/>
          </a:prstGeom>
          <a:ln>
            <a:noFill/>
          </a:ln>
          <a:effectLst>
            <a:softEdge rad="112500"/>
          </a:effectLst>
        </p:spPr>
      </p:pic>
    </p:spTree>
    <p:extLst>
      <p:ext uri="{BB962C8B-B14F-4D97-AF65-F5344CB8AC3E}">
        <p14:creationId xmlns:p14="http://schemas.microsoft.com/office/powerpoint/2010/main" val="42341404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2B3359C7-1CBF-4900-9642-3EB6BE40F0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166" y="601209"/>
            <a:ext cx="7862363" cy="2367278"/>
          </a:xfrm>
          <a:prstGeom prst="rect">
            <a:avLst/>
          </a:prstGeom>
          <a:ln>
            <a:noFill/>
          </a:ln>
          <a:effectLst>
            <a:softEdge rad="112500"/>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8526" y="732063"/>
            <a:ext cx="4162788" cy="384646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8526" y="732062"/>
            <a:ext cx="4162788" cy="384646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8526" y="732061"/>
            <a:ext cx="4162788" cy="384646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8526" y="735277"/>
            <a:ext cx="4162788" cy="3843251"/>
          </a:xfrm>
          <a:prstGeom prst="rect">
            <a:avLst/>
          </a:prstGeom>
        </p:spPr>
      </p:pic>
    </p:spTree>
    <p:extLst>
      <p:ext uri="{BB962C8B-B14F-4D97-AF65-F5344CB8AC3E}">
        <p14:creationId xmlns:p14="http://schemas.microsoft.com/office/powerpoint/2010/main" val="2191825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xmlns="" id="{11B32C2E-C08E-44C2-B6FA-2E47D63C7FD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10243" y="689443"/>
            <a:ext cx="6529080" cy="4079189"/>
          </a:xfrm>
          <a:prstGeom prst="rect">
            <a:avLst/>
          </a:prstGeom>
          <a:ln w="228600" cap="sq" cmpd="thickThin">
            <a:solidFill>
              <a:srgbClr val="000000"/>
            </a:solidFill>
            <a:prstDash val="solid"/>
            <a:miter lim="800000"/>
          </a:ln>
          <a:effectLst>
            <a:innerShdw blurRad="76200">
              <a:srgbClr val="000000"/>
            </a:innerShdw>
          </a:effectLst>
        </p:spPr>
      </p:pic>
      <p:sp>
        <p:nvSpPr>
          <p:cNvPr id="5" name="Hộp Văn bản 4">
            <a:extLst>
              <a:ext uri="{FF2B5EF4-FFF2-40B4-BE49-F238E27FC236}">
                <a16:creationId xmlns:a16="http://schemas.microsoft.com/office/drawing/2014/main" xmlns="" id="{E4BF892A-256B-440B-8A18-37868207C516}"/>
              </a:ext>
            </a:extLst>
          </p:cNvPr>
          <p:cNvSpPr txBox="1"/>
          <p:nvPr/>
        </p:nvSpPr>
        <p:spPr>
          <a:xfrm>
            <a:off x="2275959" y="938458"/>
            <a:ext cx="1600200" cy="1431161"/>
          </a:xfrm>
          <a:prstGeom prst="rect">
            <a:avLst/>
          </a:prstGeom>
          <a:noFill/>
        </p:spPr>
        <p:txBody>
          <a:bodyPr wrap="square" rtlCol="0">
            <a:spAutoFit/>
          </a:bodyPr>
          <a:lstStyle/>
          <a:p>
            <a:r>
              <a:rPr lang="en-US" sz="8700" dirty="0" err="1" smtClean="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êp</a:t>
            </a:r>
            <a:endParaRPr lang="vi-VN" sz="87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endParaRPr>
          </a:p>
        </p:txBody>
      </p:sp>
      <p:sp>
        <p:nvSpPr>
          <p:cNvPr id="8" name="Hộp Văn bản 7">
            <a:extLst>
              <a:ext uri="{FF2B5EF4-FFF2-40B4-BE49-F238E27FC236}">
                <a16:creationId xmlns:a16="http://schemas.microsoft.com/office/drawing/2014/main" xmlns="" id="{429C58BB-E258-4BED-AE6E-843DCFEA158F}"/>
              </a:ext>
            </a:extLst>
          </p:cNvPr>
          <p:cNvSpPr txBox="1"/>
          <p:nvPr/>
        </p:nvSpPr>
        <p:spPr>
          <a:xfrm>
            <a:off x="2156746" y="2748630"/>
            <a:ext cx="2550692" cy="1431161"/>
          </a:xfrm>
          <a:prstGeom prst="rect">
            <a:avLst/>
          </a:prstGeom>
          <a:noFill/>
        </p:spPr>
        <p:txBody>
          <a:bodyPr wrap="square" rtlCol="0">
            <a:spAutoFit/>
          </a:bodyPr>
          <a:lstStyle/>
          <a:p>
            <a:r>
              <a:rPr lang="en-US" sz="8700" dirty="0" err="1" smtClean="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bếp</a:t>
            </a:r>
            <a:endParaRPr lang="vi-VN" sz="87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endParaRPr>
          </a:p>
        </p:txBody>
      </p:sp>
    </p:spTree>
    <p:extLst>
      <p:ext uri="{BB962C8B-B14F-4D97-AF65-F5344CB8AC3E}">
        <p14:creationId xmlns:p14="http://schemas.microsoft.com/office/powerpoint/2010/main" val="286024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xmlns="" id="{11B32C2E-C08E-44C2-B6FA-2E47D63C7FD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03712" y="673769"/>
            <a:ext cx="6529080" cy="4079189"/>
          </a:xfrm>
          <a:prstGeom prst="rect">
            <a:avLst/>
          </a:prstGeom>
          <a:ln w="228600" cap="sq" cmpd="thickThin">
            <a:solidFill>
              <a:srgbClr val="000000"/>
            </a:solidFill>
            <a:prstDash val="solid"/>
            <a:miter lim="800000"/>
          </a:ln>
          <a:effectLst>
            <a:innerShdw blurRad="76200">
              <a:srgbClr val="000000"/>
            </a:innerShdw>
          </a:effectLst>
        </p:spPr>
      </p:pic>
      <p:sp>
        <p:nvSpPr>
          <p:cNvPr id="5" name="Hộp Văn bản 4">
            <a:extLst>
              <a:ext uri="{FF2B5EF4-FFF2-40B4-BE49-F238E27FC236}">
                <a16:creationId xmlns:a16="http://schemas.microsoft.com/office/drawing/2014/main" xmlns="" id="{E4BF892A-256B-440B-8A18-37868207C516}"/>
              </a:ext>
            </a:extLst>
          </p:cNvPr>
          <p:cNvSpPr txBox="1"/>
          <p:nvPr/>
        </p:nvSpPr>
        <p:spPr>
          <a:xfrm>
            <a:off x="2275959" y="938458"/>
            <a:ext cx="1600200" cy="1431161"/>
          </a:xfrm>
          <a:prstGeom prst="rect">
            <a:avLst/>
          </a:prstGeom>
          <a:noFill/>
        </p:spPr>
        <p:txBody>
          <a:bodyPr wrap="square" rtlCol="0">
            <a:spAutoFit/>
          </a:bodyPr>
          <a:lstStyle/>
          <a:p>
            <a:r>
              <a:rPr lang="en-US" sz="8700" dirty="0" err="1" smtClean="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ip</a:t>
            </a:r>
            <a:endParaRPr lang="vi-VN" sz="87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endParaRPr>
          </a:p>
        </p:txBody>
      </p:sp>
      <p:sp>
        <p:nvSpPr>
          <p:cNvPr id="8" name="Hộp Văn bản 7">
            <a:extLst>
              <a:ext uri="{FF2B5EF4-FFF2-40B4-BE49-F238E27FC236}">
                <a16:creationId xmlns:a16="http://schemas.microsoft.com/office/drawing/2014/main" xmlns="" id="{429C58BB-E258-4BED-AE6E-843DCFEA158F}"/>
              </a:ext>
            </a:extLst>
          </p:cNvPr>
          <p:cNvSpPr txBox="1"/>
          <p:nvPr/>
        </p:nvSpPr>
        <p:spPr>
          <a:xfrm>
            <a:off x="2173004" y="2729038"/>
            <a:ext cx="2550692" cy="1431161"/>
          </a:xfrm>
          <a:prstGeom prst="rect">
            <a:avLst/>
          </a:prstGeom>
          <a:noFill/>
        </p:spPr>
        <p:txBody>
          <a:bodyPr wrap="square" rtlCol="0">
            <a:spAutoFit/>
          </a:bodyPr>
          <a:lstStyle/>
          <a:p>
            <a:r>
              <a:rPr lang="en-US" sz="8700" dirty="0" err="1" smtClean="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bịp</a:t>
            </a:r>
            <a:endParaRPr lang="vi-VN" sz="87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endParaRPr>
          </a:p>
        </p:txBody>
      </p:sp>
      <p:sp>
        <p:nvSpPr>
          <p:cNvPr id="6" name="Hộp Văn bản 4">
            <a:extLst>
              <a:ext uri="{FF2B5EF4-FFF2-40B4-BE49-F238E27FC236}">
                <a16:creationId xmlns:a16="http://schemas.microsoft.com/office/drawing/2014/main" xmlns="" id="{E4BF892A-256B-440B-8A18-37868207C516}"/>
              </a:ext>
            </a:extLst>
          </p:cNvPr>
          <p:cNvSpPr txBox="1"/>
          <p:nvPr/>
        </p:nvSpPr>
        <p:spPr>
          <a:xfrm>
            <a:off x="5001742" y="938457"/>
            <a:ext cx="1600200" cy="1431161"/>
          </a:xfrm>
          <a:prstGeom prst="rect">
            <a:avLst/>
          </a:prstGeom>
          <a:noFill/>
        </p:spPr>
        <p:txBody>
          <a:bodyPr wrap="square" rtlCol="0">
            <a:spAutoFit/>
          </a:bodyPr>
          <a:lstStyle/>
          <a:p>
            <a:r>
              <a:rPr lang="en-US" sz="8700" dirty="0" smtClean="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up</a:t>
            </a:r>
            <a:endParaRPr lang="vi-VN" sz="87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endParaRPr>
          </a:p>
        </p:txBody>
      </p:sp>
      <p:sp>
        <p:nvSpPr>
          <p:cNvPr id="7" name="Hộp Văn bản 7">
            <a:extLst>
              <a:ext uri="{FF2B5EF4-FFF2-40B4-BE49-F238E27FC236}">
                <a16:creationId xmlns:a16="http://schemas.microsoft.com/office/drawing/2014/main" xmlns="" id="{429C58BB-E258-4BED-AE6E-843DCFEA158F}"/>
              </a:ext>
            </a:extLst>
          </p:cNvPr>
          <p:cNvSpPr txBox="1"/>
          <p:nvPr/>
        </p:nvSpPr>
        <p:spPr>
          <a:xfrm>
            <a:off x="4925531" y="2729038"/>
            <a:ext cx="2550692" cy="1431161"/>
          </a:xfrm>
          <a:prstGeom prst="rect">
            <a:avLst/>
          </a:prstGeom>
          <a:noFill/>
        </p:spPr>
        <p:txBody>
          <a:bodyPr wrap="square" rtlCol="0">
            <a:spAutoFit/>
          </a:bodyPr>
          <a:lstStyle/>
          <a:p>
            <a:r>
              <a:rPr lang="en-US" sz="8700" dirty="0" err="1" smtClean="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búp</a:t>
            </a:r>
            <a:endParaRPr lang="vi-VN" sz="87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endParaRPr>
          </a:p>
        </p:txBody>
      </p:sp>
    </p:spTree>
    <p:extLst>
      <p:ext uri="{BB962C8B-B14F-4D97-AF65-F5344CB8AC3E}">
        <p14:creationId xmlns:p14="http://schemas.microsoft.com/office/powerpoint/2010/main" val="183833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夏日小清新彩色手绘ppt模板"/>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56&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quot;/&gt;&lt;property id=&quot;20307&quot; value=&quot;261&quot;/&gt;&lt;/object&gt;&lt;object type=&quot;3&quot; unique_id=&quot;10010&quot;&gt;&lt;property id=&quot;20148&quot; value=&quot;5&quot;/&gt;&lt;property id=&quot;20300&quot; value=&quot;Slide 7&quot;/&gt;&lt;property id=&quot;20307&quot; value=&quot;262&quot;/&gt;&lt;/object&gt;&lt;object type=&quot;3&quot; unique_id=&quot;10011&quot;&gt;&lt;property id=&quot;20148&quot; value=&quot;5&quot;/&gt;&lt;property id=&quot;20300&quot; value=&quot;Slide 8&quot;/&gt;&lt;property id=&quot;20307&quot; value=&quot;264&quot;/&gt;&lt;/object&gt;&lt;object type=&quot;3&quot; unique_id=&quot;10012&quot;&gt;&lt;property id=&quot;20148&quot; value=&quot;5&quot;/&gt;&lt;property id=&quot;20300&quot; value=&quot;Slide 9&quot;/&gt;&lt;property id=&quot;20307&quot; value=&quot;269&quot;/&gt;&lt;/object&gt;&lt;object type=&quot;3&quot; unique_id=&quot;10013&quot;&gt;&lt;property id=&quot;20148&quot; value=&quot;5&quot;/&gt;&lt;property id=&quot;20300&quot; value=&quot;Slide 10&quot;/&gt;&lt;property id=&quot;20307&quot; value=&quot;263&quot;/&gt;&lt;/object&gt;&lt;object type=&quot;3&quot; unique_id=&quot;10014&quot;&gt;&lt;property id=&quot;20148&quot; value=&quot;5&quot;/&gt;&lt;property id=&quot;20300&quot; value=&quot;Slide 11&quot;/&gt;&lt;property id=&quot;20307&quot; value=&quot;265&quot;/&gt;&lt;/object&gt;&lt;object type=&quot;3&quot; unique_id=&quot;10015&quot;&gt;&lt;property id=&quot;20148&quot; value=&quot;5&quot;/&gt;&lt;property id=&quot;20300&quot; value=&quot;Slide 12&quot;/&gt;&lt;property id=&quot;20307&quot; value=&quot;266&quot;/&gt;&lt;/object&gt;&lt;object type=&quot;3&quot; unique_id=&quot;10016&quot;&gt;&lt;property id=&quot;20148&quot; value=&quot;5&quot;/&gt;&lt;property id=&quot;20300&quot; value=&quot;Slide 13&quot;/&gt;&lt;property id=&quot;20307&quot; value=&quot;270&quot;/&gt;&lt;/object&gt;&lt;object type=&quot;3&quot; unique_id=&quot;10017&quot;&gt;&lt;property id=&quot;20148&quot; value=&quot;5&quot;/&gt;&lt;property id=&quot;20300&quot; value=&quot;Slide 14&quot;/&gt;&lt;property id=&quot;20307&quot; value=&quot;267&quot;/&gt;&lt;/object&gt;&lt;object type=&quot;3&quot; unique_id=&quot;10018&quot;&gt;&lt;property id=&quot;20148&quot; value=&quot;5&quot;/&gt;&lt;property id=&quot;20300&quot; value=&quot;Slide 15&quot;/&gt;&lt;property id=&quot;20307&quot; value=&quot;268&quot;/&gt;&lt;/object&gt;&lt;/object&gt;&lt;/object&gt;&lt;/database&gt;"/>
  <p:tag name="SECTOMILLISECCONVERTED" val="1"/>
</p:tagLst>
</file>

<file path=ppt/theme/theme1.xml><?xml version="1.0" encoding="utf-8"?>
<a:theme xmlns:a="http://schemas.openxmlformats.org/drawingml/2006/main" name="Office 主题​​">
  <a:themeElements>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themeOverride>
</file>

<file path=ppt/theme/themeOverride2.xml><?xml version="1.0" encoding="utf-8"?>
<a:themeOverride xmlns:a="http://schemas.openxmlformats.org/drawingml/2006/main">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753</TotalTime>
  <Words>146</Words>
  <Application>Microsoft Office PowerPoint</Application>
  <PresentationFormat>On-screen Show (16:9)</PresentationFormat>
  <Paragraphs>40</Paragraphs>
  <Slides>15</Slides>
  <Notes>4</Notes>
  <HiddenSlides>0</HiddenSlides>
  <MMClips>2</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cp:lastModifiedBy>A</cp:lastModifiedBy>
  <cp:revision>379</cp:revision>
  <dcterms:created xsi:type="dcterms:W3CDTF">2017-07-29T07:38:32Z</dcterms:created>
  <dcterms:modified xsi:type="dcterms:W3CDTF">2020-12-01T01:13:38Z</dcterms:modified>
</cp:coreProperties>
</file>