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940" r:id="rId1"/>
  </p:sldMasterIdLst>
  <p:notesMasterIdLst>
    <p:notesMasterId r:id="rId20"/>
  </p:notesMasterIdLst>
  <p:handoutMasterIdLst>
    <p:handoutMasterId r:id="rId21"/>
  </p:handoutMasterIdLst>
  <p:sldIdLst>
    <p:sldId id="3121" r:id="rId2"/>
    <p:sldId id="3087" r:id="rId3"/>
    <p:sldId id="3111" r:id="rId4"/>
    <p:sldId id="3088" r:id="rId5"/>
    <p:sldId id="3112" r:id="rId6"/>
    <p:sldId id="3092" r:id="rId7"/>
    <p:sldId id="3093" r:id="rId8"/>
    <p:sldId id="3113" r:id="rId9"/>
    <p:sldId id="3120" r:id="rId10"/>
    <p:sldId id="3114" r:id="rId11"/>
    <p:sldId id="3095" r:id="rId12"/>
    <p:sldId id="3107" r:id="rId13"/>
    <p:sldId id="3122" r:id="rId14"/>
    <p:sldId id="3115" r:id="rId15"/>
    <p:sldId id="3116" r:id="rId16"/>
    <p:sldId id="3117" r:id="rId17"/>
    <p:sldId id="3118" r:id="rId18"/>
    <p:sldId id="3119" r:id="rId19"/>
  </p:sldIdLst>
  <p:sldSz cx="12858750" cy="7232650"/>
  <p:notesSz cx="6858000" cy="9144000"/>
  <p:custDataLst>
    <p:tags r:id="rId22"/>
  </p:custDataLst>
  <p:defaultTextStyle>
    <a:defPPr>
      <a:defRPr lang="zh-CN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1pPr>
    <a:lvl2pPr marL="639763" indent="-182563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2pPr>
    <a:lvl3pPr marL="1282700" indent="-3683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3pPr>
    <a:lvl4pPr marL="1925638" indent="-554038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4pPr>
    <a:lvl5pPr marL="2568575" indent="-739775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hần mặc định" id="{7CA67B6C-8896-438E-9149-E38B714E0C27}">
          <p14:sldIdLst>
            <p14:sldId id="3121"/>
          </p14:sldIdLst>
        </p14:section>
        <p14:section name="Tiết 1" id="{2B54168C-C2C5-4171-B1B4-EB0ECB8705A8}">
          <p14:sldIdLst>
            <p14:sldId id="3087"/>
            <p14:sldId id="3111"/>
            <p14:sldId id="3088"/>
            <p14:sldId id="3112"/>
            <p14:sldId id="3092"/>
            <p14:sldId id="3093"/>
            <p14:sldId id="3113"/>
            <p14:sldId id="3120"/>
          </p14:sldIdLst>
        </p14:section>
        <p14:section name="Tiết 2" id="{D7C4439A-D115-453F-8BF4-E172F23EE5C3}">
          <p14:sldIdLst>
            <p14:sldId id="3114"/>
            <p14:sldId id="3095"/>
            <p14:sldId id="3107"/>
            <p14:sldId id="3122"/>
            <p14:sldId id="3115"/>
            <p14:sldId id="3116"/>
            <p14:sldId id="3117"/>
            <p14:sldId id="3118"/>
            <p14:sldId id="3119"/>
          </p14:sldIdLst>
        </p14:section>
      </p14:sectionLst>
    </p:ext>
    <p:ext uri="{EFAFB233-063F-42B5-8137-9DF3F51BA10A}">
      <p15:sldGuideLst xmlns="" xmlns:p15="http://schemas.microsoft.com/office/powerpoint/2012/main">
        <p15:guide id="1" orient="horz" pos="328" userDrawn="1">
          <p15:clr>
            <a:srgbClr val="A4A3A4"/>
          </p15:clr>
        </p15:guide>
        <p15:guide id="2" pos="4050" userDrawn="1">
          <p15:clr>
            <a:srgbClr val="A4A3A4"/>
          </p15:clr>
        </p15:guide>
        <p15:guide id="5" orient="horz" pos="4183" userDrawn="1">
          <p15:clr>
            <a:srgbClr val="A4A3A4"/>
          </p15:clr>
        </p15:guide>
        <p15:guide id="6" pos="7588" userDrawn="1">
          <p15:clr>
            <a:srgbClr val="A4A3A4"/>
          </p15:clr>
        </p15:guide>
        <p15:guide id="7" pos="376" userDrawn="1">
          <p15:clr>
            <a:srgbClr val="A4A3A4"/>
          </p15:clr>
        </p15:guide>
        <p15:guide id="8" pos="1350" userDrawn="1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B369"/>
    <a:srgbClr val="C9247B"/>
    <a:srgbClr val="1A8CE1"/>
    <a:srgbClr val="FE67BE"/>
    <a:srgbClr val="CE000D"/>
    <a:srgbClr val="84004C"/>
    <a:srgbClr val="8B2FC3"/>
    <a:srgbClr val="F3C5BE"/>
    <a:srgbClr val="60AEA9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9732" autoAdjust="0"/>
    <p:restoredTop sz="92986" autoAdjust="0"/>
  </p:normalViewPr>
  <p:slideViewPr>
    <p:cSldViewPr>
      <p:cViewPr varScale="1">
        <p:scale>
          <a:sx n="64" d="100"/>
          <a:sy n="64" d="100"/>
        </p:scale>
        <p:origin x="-120" y="-240"/>
      </p:cViewPr>
      <p:guideLst>
        <p:guide orient="horz" pos="328"/>
        <p:guide orient="horz" pos="4183"/>
        <p:guide pos="4050"/>
        <p:guide pos="7588"/>
        <p:guide pos="376"/>
        <p:guide pos="1350"/>
      </p:guideLst>
    </p:cSldViewPr>
  </p:slideViewPr>
  <p:outlineViewPr>
    <p:cViewPr>
      <p:scale>
        <a:sx n="100" d="100"/>
        <a:sy n="100" d="100"/>
      </p:scale>
      <p:origin x="0" y="-1441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notesViewPr>
    <p:cSldViewPr showGuides="1">
      <p:cViewPr varScale="1">
        <p:scale>
          <a:sx n="85" d="100"/>
          <a:sy n="85" d="100"/>
        </p:scale>
        <p:origin x="3804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gs" Target="tags/tag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7742FC-62BB-4B81-9CA5-3B750A4B4580}" type="datetimeFigureOut">
              <a:rPr lang="zh-CN" altLang="en-US" smtClean="0"/>
              <a:t>2020/12/24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7E82F1-5B17-4D95-A6D6-EB96F2D72B6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251434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06024D97-E667-405D-B634-E583E2108D71}" type="datetimeFigureOut">
              <a:rPr lang="zh-CN" altLang="en-US"/>
              <a:pPr>
                <a:defRPr/>
              </a:pPr>
              <a:t>2020/12/24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CN" altLang="en-US" noProof="0" smtClean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noProof="0" smtClean="0"/>
              <a:t>单击此处编辑母版文本样式</a:t>
            </a:r>
          </a:p>
          <a:p>
            <a:pPr lvl="1"/>
            <a:r>
              <a:rPr lang="zh-CN" altLang="en-US" noProof="0" smtClean="0"/>
              <a:t>第二级</a:t>
            </a:r>
          </a:p>
          <a:p>
            <a:pPr lvl="2"/>
            <a:r>
              <a:rPr lang="zh-CN" altLang="en-US" noProof="0" smtClean="0"/>
              <a:t>第三级</a:t>
            </a:r>
          </a:p>
          <a:p>
            <a:pPr lvl="3"/>
            <a:r>
              <a:rPr lang="zh-CN" altLang="en-US" noProof="0" smtClean="0"/>
              <a:t>第四级</a:t>
            </a:r>
          </a:p>
          <a:p>
            <a:pPr lvl="4"/>
            <a:r>
              <a:rPr lang="zh-CN" altLang="en-US" noProof="0" smtClean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418F03C3-53C1-4F10-8DAF-D1F318E96C6E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054043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1pPr>
    <a:lvl2pPr marL="455613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2pPr>
    <a:lvl3pPr marL="912813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3pPr>
    <a:lvl4pPr marL="1370013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4pPr>
    <a:lvl5pPr marL="1827213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5pPr>
    <a:lvl6pPr marL="2285493" algn="l" defTabSz="914197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6pPr>
    <a:lvl7pPr marL="2742592" algn="l" defTabSz="914197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7pPr>
    <a:lvl8pPr marL="3199692" algn="l" defTabSz="914197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8pPr>
    <a:lvl9pPr marL="3656788" algn="l" defTabSz="914197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0CB0DA-B5D0-44F8-90B7-7677CB06AF52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64583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17128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927523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dirty="0" smtClean="0"/>
              <a:t>My First Template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82585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30389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17128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74042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35939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" y="0"/>
            <a:ext cx="12858045" cy="7232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88792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84238" y="385763"/>
            <a:ext cx="11090275" cy="1397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84238" y="1925638"/>
            <a:ext cx="11090275" cy="45894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84238" y="6704013"/>
            <a:ext cx="2892425" cy="384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A93E93-166D-47F5-9EF1-ACEABE24AEEA}" type="datetimeFigureOut">
              <a:rPr lang="zh-CN" altLang="en-US" smtClean="0"/>
              <a:t>2020/12/24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259263" y="6704013"/>
            <a:ext cx="4340225" cy="384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9082088" y="6704013"/>
            <a:ext cx="2892425" cy="384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8D5ACA-62CA-46DB-AD6B-12EDD6D51A2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9753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7" r:id="rId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8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9.jpeg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7.jpe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6.jpe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jpg"/><Relationship Id="rId5" Type="http://schemas.openxmlformats.org/officeDocument/2006/relationships/image" Target="../media/image20.emf"/><Relationship Id="rId4" Type="http://schemas.openxmlformats.org/officeDocument/2006/relationships/image" Target="../media/image19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g"/><Relationship Id="rId5" Type="http://schemas.openxmlformats.org/officeDocument/2006/relationships/image" Target="../media/image20.emf"/><Relationship Id="rId4" Type="http://schemas.openxmlformats.org/officeDocument/2006/relationships/image" Target="../media/image19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jpeg"/><Relationship Id="rId5" Type="http://schemas.openxmlformats.org/officeDocument/2006/relationships/image" Target="../media/image20.emf"/><Relationship Id="rId4" Type="http://schemas.openxmlformats.org/officeDocument/2006/relationships/image" Target="../media/image19.em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8.pn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9.jpe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microsoft.com/office/2007/relationships/hdphoto" Target="../media/hdphoto2.wdp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jpe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3" Type="http://schemas.openxmlformats.org/officeDocument/2006/relationships/image" Target="../media/image8.png"/><Relationship Id="rId7" Type="http://schemas.microsoft.com/office/2007/relationships/hdphoto" Target="../media/hdphoto2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eg"/><Relationship Id="rId5" Type="http://schemas.openxmlformats.org/officeDocument/2006/relationships/image" Target="../media/image6.jpeg"/><Relationship Id="rId4" Type="http://schemas.microsoft.com/office/2007/relationships/hdphoto" Target="../media/hdphoto1.wdp"/><Relationship Id="rId9" Type="http://schemas.openxmlformats.org/officeDocument/2006/relationships/image" Target="../media/image12.gif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JPG"/><Relationship Id="rId5" Type="http://schemas.microsoft.com/office/2007/relationships/hdphoto" Target="../media/hdphoto2.wdp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793"/>
          <a:stretch/>
        </p:blipFill>
        <p:spPr>
          <a:xfrm>
            <a:off x="0" y="0"/>
            <a:ext cx="12858750" cy="723265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3315973" y="2032149"/>
            <a:ext cx="8153962" cy="2221032"/>
          </a:xfrm>
          <a:prstGeom prst="rect">
            <a:avLst/>
          </a:prstGeom>
          <a:noFill/>
        </p:spPr>
        <p:txBody>
          <a:bodyPr wrap="square" lIns="96433" tIns="48216" rIns="96433" bIns="48216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>
              <a:buNone/>
            </a:pPr>
            <a:r>
              <a:rPr lang="en-US" altLang="zh-CN" sz="13800" b="1" spc="600" dirty="0" err="1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oa</a:t>
            </a:r>
            <a:r>
              <a:rPr lang="en-US" altLang="zh-CN" sz="13800" b="1" spc="600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</a:t>
            </a:r>
            <a:r>
              <a:rPr lang="en-US" altLang="zh-CN" sz="13800" b="1" spc="600" dirty="0" err="1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oe</a:t>
            </a:r>
            <a:endParaRPr lang="zh-CN" altLang="en-US" sz="13800" b="1" spc="600" dirty="0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964045" y="2293411"/>
            <a:ext cx="4930663" cy="746558"/>
          </a:xfrm>
          <a:prstGeom prst="rect">
            <a:avLst/>
          </a:prstGeom>
          <a:noFill/>
        </p:spPr>
        <p:txBody>
          <a:bodyPr wrap="none" lIns="96433" tIns="48216" rIns="96433" bIns="48216" rtlCol="0">
            <a:prstTxWarp prst="textArchUp">
              <a:avLst/>
            </a:prstTxWarp>
            <a:spAutoFit/>
          </a:bodyPr>
          <a:lstStyle/>
          <a:p>
            <a:pPr algn="ctr" eaLnBrk="1" hangingPunct="1">
              <a:lnSpc>
                <a:spcPct val="150000"/>
              </a:lnSpc>
            </a:pPr>
            <a:r>
              <a:rPr lang="en-US" altLang="zh-CN" sz="4400" b="1" spc="300" dirty="0" err="1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Arial-Rounded" pitchFamily="34" charset="0"/>
                <a:cs typeface="Times New Roman" pitchFamily="18" charset="0"/>
                <a:sym typeface="Arial" panose="020B0604020202020204" pitchFamily="34" charset="0"/>
              </a:rPr>
              <a:t>Bài</a:t>
            </a:r>
            <a:r>
              <a:rPr lang="en-US" altLang="zh-CN" sz="4400" b="1" spc="300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Arial-Rounded" pitchFamily="34" charset="0"/>
                <a:cs typeface="Times New Roman" pitchFamily="18" charset="0"/>
                <a:sym typeface="Arial" panose="020B0604020202020204" pitchFamily="34" charset="0"/>
              </a:rPr>
              <a:t> 74</a:t>
            </a:r>
            <a:endParaRPr lang="zh-CN" altLang="en-US" sz="4400" b="1" dirty="0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Arial-Rounded" pitchFamily="34" charset="0"/>
              <a:cs typeface="Times New Roman" pitchFamily="18" charset="0"/>
              <a:sym typeface="Arial" panose="020B0604020202020204" pitchFamily="34" charset="0"/>
            </a:endParaRPr>
          </a:p>
        </p:txBody>
      </p:sp>
      <p:cxnSp>
        <p:nvCxnSpPr>
          <p:cNvPr id="6" name="直接连接符 5"/>
          <p:cNvCxnSpPr>
            <a:cxnSpLocks/>
          </p:cNvCxnSpPr>
          <p:nvPr/>
        </p:nvCxnSpPr>
        <p:spPr>
          <a:xfrm flipV="1">
            <a:off x="5061223" y="2646056"/>
            <a:ext cx="3013414" cy="8242"/>
          </a:xfrm>
          <a:prstGeom prst="line">
            <a:avLst/>
          </a:prstGeom>
          <a:ln w="12700">
            <a:solidFill>
              <a:srgbClr val="92D050"/>
            </a:solidFill>
            <a:headEnd type="oval"/>
            <a:tailEnd type="oval"/>
          </a:ln>
          <a:effectLst>
            <a:glow rad="101600">
              <a:srgbClr val="92D050">
                <a:alpha val="6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矩形: 圆角 10"/>
          <p:cNvSpPr/>
          <p:nvPr/>
        </p:nvSpPr>
        <p:spPr>
          <a:xfrm>
            <a:off x="3044999" y="4552429"/>
            <a:ext cx="7315464" cy="408143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433" tIns="48216" rIns="96433" bIns="48216" rtlCol="0" anchor="ctr"/>
          <a:lstStyle/>
          <a:p>
            <a:pPr algn="ctr"/>
            <a:r>
              <a:rPr lang="en-US" altLang="zh-CN" sz="2800" b="1" spc="300" dirty="0" err="1">
                <a:solidFill>
                  <a:srgbClr val="92D05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  <a:sym typeface="Arial" panose="020B0604020202020204" pitchFamily="34" charset="0"/>
              </a:rPr>
              <a:t>Giáo</a:t>
            </a:r>
            <a:r>
              <a:rPr lang="en-US" altLang="zh-CN" sz="2800" b="1" spc="300" dirty="0">
                <a:solidFill>
                  <a:srgbClr val="92D05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b="1" spc="300" dirty="0" err="1">
                <a:solidFill>
                  <a:srgbClr val="92D05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  <a:sym typeface="Arial" panose="020B0604020202020204" pitchFamily="34" charset="0"/>
              </a:rPr>
              <a:t>viên</a:t>
            </a:r>
            <a:r>
              <a:rPr lang="en-US" altLang="zh-CN" sz="2800" b="1" spc="300" dirty="0">
                <a:solidFill>
                  <a:srgbClr val="92D05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b="1" spc="300">
                <a:solidFill>
                  <a:srgbClr val="92D05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  <a:sym typeface="Arial" panose="020B0604020202020204" pitchFamily="34" charset="0"/>
              </a:rPr>
              <a:t>: </a:t>
            </a:r>
            <a:r>
              <a:rPr lang="en-US" altLang="zh-CN" sz="2800" b="1" spc="300" smtClean="0">
                <a:solidFill>
                  <a:srgbClr val="92D05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  <a:sym typeface="Arial" panose="020B0604020202020204" pitchFamily="34" charset="0"/>
              </a:rPr>
              <a:t>Đỗ </a:t>
            </a:r>
            <a:r>
              <a:rPr lang="en-US" altLang="zh-CN" sz="2800" b="1" spc="300" dirty="0" err="1">
                <a:solidFill>
                  <a:srgbClr val="92D05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  <a:sym typeface="Arial" panose="020B0604020202020204" pitchFamily="34" charset="0"/>
              </a:rPr>
              <a:t>Thị</a:t>
            </a:r>
            <a:r>
              <a:rPr lang="en-US" altLang="zh-CN" sz="2800" b="1" spc="300" dirty="0">
                <a:solidFill>
                  <a:srgbClr val="92D05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b="1" spc="300" dirty="0" err="1">
                <a:solidFill>
                  <a:srgbClr val="92D05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  <a:sym typeface="Arial" panose="020B0604020202020204" pitchFamily="34" charset="0"/>
              </a:rPr>
              <a:t>Phương</a:t>
            </a:r>
            <a:r>
              <a:rPr lang="en-US" altLang="zh-CN" sz="2800" b="1" spc="300" dirty="0">
                <a:solidFill>
                  <a:srgbClr val="92D05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b="1" spc="300" dirty="0" err="1">
                <a:solidFill>
                  <a:srgbClr val="92D05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  <a:sym typeface="Arial" panose="020B0604020202020204" pitchFamily="34" charset="0"/>
              </a:rPr>
              <a:t>Thảo</a:t>
            </a:r>
            <a:endParaRPr lang="zh-CN" altLang="en-US" sz="2800" b="1" dirty="0">
              <a:solidFill>
                <a:srgbClr val="92D050"/>
              </a:solidFill>
              <a:latin typeface="Times New Roman" pitchFamily="18" charset="0"/>
              <a:ea typeface="Arial-Rounded" pitchFamily="34" charset="0"/>
              <a:cs typeface="Times New Roman" pitchFamily="18" charset="0"/>
              <a:sym typeface="Arial" panose="020B0604020202020204" pitchFamily="34" charset="0"/>
            </a:endParaRPr>
          </a:p>
          <a:p>
            <a:pPr algn="ctr"/>
            <a:endParaRPr lang="zh-CN" altLang="en-US" sz="2800" b="1" dirty="0">
              <a:cs typeface="+mn-ea"/>
              <a:sym typeface="+mn-lt"/>
            </a:endParaRPr>
          </a:p>
        </p:txBody>
      </p:sp>
      <p:pic>
        <p:nvPicPr>
          <p:cNvPr id="12" name="佐藤利奈,大亀あすか - ごはんの練習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96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65298" y="-943784"/>
            <a:ext cx="642938" cy="642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231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650"/>
                            </p:stCondLst>
                            <p:childTnLst>
                              <p:par>
                                <p:cTn id="19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15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2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3" grpId="0"/>
      <p:bldP spid="4" grpId="0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793"/>
          <a:stretch/>
        </p:blipFill>
        <p:spPr>
          <a:xfrm>
            <a:off x="0" y="0"/>
            <a:ext cx="12858750" cy="7232650"/>
          </a:xfrm>
          <a:prstGeom prst="rect">
            <a:avLst/>
          </a:prstGeom>
        </p:spPr>
      </p:pic>
      <p:pic>
        <p:nvPicPr>
          <p:cNvPr id="16" name="图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7047" y="159941"/>
            <a:ext cx="6048672" cy="5688632"/>
          </a:xfrm>
          <a:prstGeom prst="rect">
            <a:avLst/>
          </a:prstGeom>
        </p:spPr>
      </p:pic>
      <p:sp>
        <p:nvSpPr>
          <p:cNvPr id="17" name="文本框 3">
            <a:extLst>
              <a:ext uri="{FF2B5EF4-FFF2-40B4-BE49-F238E27FC236}">
                <a16:creationId xmlns:a16="http://schemas.microsoft.com/office/drawing/2014/main" xmlns="" id="{92AD1C1A-755B-40E8-83FF-B0D421B01833}"/>
              </a:ext>
            </a:extLst>
          </p:cNvPr>
          <p:cNvSpPr txBox="1"/>
          <p:nvPr/>
        </p:nvSpPr>
        <p:spPr>
          <a:xfrm>
            <a:off x="4629175" y="3904357"/>
            <a:ext cx="32403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 b="1" dirty="0" err="1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Tiết</a:t>
            </a:r>
            <a:r>
              <a:rPr lang="en-US" altLang="zh-CN" sz="7200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7200" b="1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2</a:t>
            </a:r>
            <a:endParaRPr lang="zh-CN" altLang="en-US" sz="7200" b="1" dirty="0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1715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33">
            <a:extLst>
              <a:ext uri="{FF2B5EF4-FFF2-40B4-BE49-F238E27FC236}">
                <a16:creationId xmlns="" xmlns:a16="http://schemas.microsoft.com/office/drawing/2014/main" id="{683F9281-1254-4B7F-824E-B449D8F51B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17918" y="-68536"/>
            <a:ext cx="12982103" cy="7286153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340" t="80440" r="75844" b="15444"/>
          <a:stretch/>
        </p:blipFill>
        <p:spPr>
          <a:xfrm>
            <a:off x="164679" y="202145"/>
            <a:ext cx="2364378" cy="108012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9"/>
          <a:stretch/>
        </p:blipFill>
        <p:spPr>
          <a:xfrm>
            <a:off x="380703" y="1270980"/>
            <a:ext cx="7650264" cy="280453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361" y="3676836"/>
            <a:ext cx="7704856" cy="317984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305"/>
          <a:stretch/>
        </p:blipFill>
        <p:spPr>
          <a:xfrm>
            <a:off x="8077217" y="1283349"/>
            <a:ext cx="2596128" cy="280453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82"/>
          <a:stretch/>
        </p:blipFill>
        <p:spPr>
          <a:xfrm>
            <a:off x="8030967" y="3670917"/>
            <a:ext cx="2628730" cy="317984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457" r="12365"/>
          <a:stretch/>
        </p:blipFill>
        <p:spPr>
          <a:xfrm>
            <a:off x="10645209" y="1268197"/>
            <a:ext cx="1760830" cy="280453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81" r="12187"/>
          <a:stretch/>
        </p:blipFill>
        <p:spPr>
          <a:xfrm>
            <a:off x="10659277" y="3627629"/>
            <a:ext cx="1746762" cy="3179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347269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Picture1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4"/>
            <a:ext cx="12858749" cy="7232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2" t="6380" r="79920" b="89080"/>
          <a:stretch/>
        </p:blipFill>
        <p:spPr>
          <a:xfrm>
            <a:off x="-72008" y="-96105"/>
            <a:ext cx="1777274" cy="5767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Rectangle 10"/>
          <p:cNvSpPr/>
          <p:nvPr/>
        </p:nvSpPr>
        <p:spPr>
          <a:xfrm>
            <a:off x="0" y="4176465"/>
            <a:ext cx="12858749" cy="30402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vi-VN" sz="4400" dirty="0">
              <a:solidFill>
                <a:schemeClr val="tx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87295" y="4203121"/>
            <a:ext cx="10194608" cy="25750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vi-VN" sz="44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Tết </a:t>
            </a:r>
            <a:r>
              <a:rPr lang="vi-VN" sz="44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đến, hoa đào khoe </a:t>
            </a:r>
            <a:r>
              <a:rPr lang="vi-VN" sz="44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</a:t>
            </a:r>
            <a:r>
              <a:rPr lang="en-US" sz="44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ắ</a:t>
            </a:r>
            <a:r>
              <a:rPr lang="vi-VN" sz="44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 h</a:t>
            </a:r>
            <a:r>
              <a:rPr lang="en-US" sz="44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ồ</a:t>
            </a:r>
            <a:r>
              <a:rPr lang="vi-VN" sz="44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 </a:t>
            </a:r>
            <a:r>
              <a:rPr lang="vi-VN" sz="44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tưoi</a:t>
            </a:r>
            <a:r>
              <a:rPr lang="vi-VN" sz="44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vi-VN" sz="44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hoa mai vàng nở </a:t>
            </a:r>
            <a:r>
              <a:rPr lang="vi-VN" sz="44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rộ.</a:t>
            </a:r>
            <a:endParaRPr lang="en-US" sz="4400" baseline="-25000" dirty="0" smtClean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vi-VN" sz="44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Hè </a:t>
            </a:r>
            <a:r>
              <a:rPr lang="vi-VN" sz="44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sang, hoa phượng bừng lửa đỏ, cháy rực cả góc trời. </a:t>
            </a:r>
            <a:r>
              <a:rPr lang="vi-VN" sz="44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Cuối </a:t>
            </a:r>
            <a:r>
              <a:rPr lang="vi-VN" sz="44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thu, </a:t>
            </a:r>
            <a:r>
              <a:rPr lang="vi-VN" sz="44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hư</a:t>
            </a:r>
            <a:r>
              <a:rPr lang="en-US" sz="44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</a:t>
            </a:r>
            <a:r>
              <a:rPr lang="vi-VN" sz="44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 </a:t>
            </a:r>
            <a:r>
              <a:rPr lang="vi-VN" sz="44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hoa sữa nồng nàn, ngát </a:t>
            </a:r>
            <a:r>
              <a:rPr lang="vi-VN" sz="44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</a:t>
            </a:r>
            <a:r>
              <a:rPr lang="en-US" sz="44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</a:t>
            </a:r>
            <a:r>
              <a:rPr lang="vi-VN" sz="44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 t</a:t>
            </a:r>
            <a:r>
              <a:rPr lang="en-US" sz="44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ừ</a:t>
            </a:r>
            <a:r>
              <a:rPr lang="vi-VN" sz="44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 </a:t>
            </a:r>
            <a:r>
              <a:rPr lang="vi-VN" sz="44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góc phố. Cuối </a:t>
            </a:r>
            <a:r>
              <a:rPr lang="vi-VN" sz="44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</a:t>
            </a:r>
            <a:r>
              <a:rPr lang="en-US" sz="44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</a:t>
            </a:r>
            <a:r>
              <a:rPr lang="vi-VN" sz="44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</a:t>
            </a:r>
            <a:r>
              <a:rPr lang="vi-VN" sz="44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hoa cải trải thảm vàng rực rỡ bên sông. Những </a:t>
            </a:r>
            <a:r>
              <a:rPr lang="vi-VN" sz="44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</a:t>
            </a:r>
            <a:r>
              <a:rPr lang="en-US" sz="44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ắ</a:t>
            </a:r>
            <a:r>
              <a:rPr lang="vi-VN" sz="44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 </a:t>
            </a:r>
            <a:r>
              <a:rPr lang="vi-VN" sz="44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hoa, hương hoa làm đẹp thêm cho cuộc sống.</a:t>
            </a:r>
            <a:endParaRPr lang="en-US" sz="44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cxnSp>
        <p:nvCxnSpPr>
          <p:cNvPr id="14" name="Đường nối Thẳng 5">
            <a:extLst>
              <a:ext uri="{FF2B5EF4-FFF2-40B4-BE49-F238E27FC236}">
                <a16:creationId xmlns:a16="http://schemas.microsoft.com/office/drawing/2014/main" xmlns="" id="{C7544A9D-A5AD-4EA8-B148-F57DA015670C}"/>
              </a:ext>
            </a:extLst>
          </p:cNvPr>
          <p:cNvCxnSpPr>
            <a:cxnSpLocks/>
          </p:cNvCxnSpPr>
          <p:nvPr/>
        </p:nvCxnSpPr>
        <p:spPr>
          <a:xfrm>
            <a:off x="3361167" y="4826393"/>
            <a:ext cx="446281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" name="Đường nối Thẳng 11">
            <a:extLst>
              <a:ext uri="{FF2B5EF4-FFF2-40B4-BE49-F238E27FC236}">
                <a16:creationId xmlns:a16="http://schemas.microsoft.com/office/drawing/2014/main" xmlns="" id="{04C6ED0C-42BD-4DC5-9864-6D9E25DF2326}"/>
              </a:ext>
            </a:extLst>
          </p:cNvPr>
          <p:cNvCxnSpPr>
            <a:cxnSpLocks/>
          </p:cNvCxnSpPr>
          <p:nvPr/>
        </p:nvCxnSpPr>
        <p:spPr>
          <a:xfrm>
            <a:off x="4773191" y="4826393"/>
            <a:ext cx="648072" cy="0"/>
          </a:xfrm>
          <a:prstGeom prst="line">
            <a:avLst/>
          </a:prstGeom>
          <a:ln w="76200">
            <a:solidFill>
              <a:srgbClr val="FFC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42" t="12642" r="7803" b="64990"/>
          <a:stretch/>
        </p:blipFill>
        <p:spPr>
          <a:xfrm>
            <a:off x="837292" y="480670"/>
            <a:ext cx="11043692" cy="34511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12" name="Đường nối Thẳng 5">
            <a:extLst>
              <a:ext uri="{FF2B5EF4-FFF2-40B4-BE49-F238E27FC236}">
                <a16:creationId xmlns:a16="http://schemas.microsoft.com/office/drawing/2014/main" xmlns="" id="{C7544A9D-A5AD-4EA8-B148-F57DA015670C}"/>
              </a:ext>
            </a:extLst>
          </p:cNvPr>
          <p:cNvCxnSpPr>
            <a:cxnSpLocks/>
          </p:cNvCxnSpPr>
          <p:nvPr/>
        </p:nvCxnSpPr>
        <p:spPr>
          <a:xfrm>
            <a:off x="7869535" y="4799432"/>
            <a:ext cx="446281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" name="Đường nối Thẳng 5">
            <a:extLst>
              <a:ext uri="{FF2B5EF4-FFF2-40B4-BE49-F238E27FC236}">
                <a16:creationId xmlns:a16="http://schemas.microsoft.com/office/drawing/2014/main" xmlns="" id="{C7544A9D-A5AD-4EA8-B148-F57DA015670C}"/>
              </a:ext>
            </a:extLst>
          </p:cNvPr>
          <p:cNvCxnSpPr>
            <a:cxnSpLocks/>
          </p:cNvCxnSpPr>
          <p:nvPr/>
        </p:nvCxnSpPr>
        <p:spPr>
          <a:xfrm>
            <a:off x="2756967" y="5242705"/>
            <a:ext cx="446281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6" name="Đường nối Thẳng 5">
            <a:extLst>
              <a:ext uri="{FF2B5EF4-FFF2-40B4-BE49-F238E27FC236}">
                <a16:creationId xmlns:a16="http://schemas.microsoft.com/office/drawing/2014/main" xmlns="" id="{C7544A9D-A5AD-4EA8-B148-F57DA015670C}"/>
              </a:ext>
            </a:extLst>
          </p:cNvPr>
          <p:cNvCxnSpPr>
            <a:cxnSpLocks/>
          </p:cNvCxnSpPr>
          <p:nvPr/>
        </p:nvCxnSpPr>
        <p:spPr>
          <a:xfrm>
            <a:off x="2980107" y="5696595"/>
            <a:ext cx="446281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Đường nối Thẳng 5">
            <a:extLst>
              <a:ext uri="{FF2B5EF4-FFF2-40B4-BE49-F238E27FC236}">
                <a16:creationId xmlns:a16="http://schemas.microsoft.com/office/drawing/2014/main" xmlns="" id="{C7544A9D-A5AD-4EA8-B148-F57DA015670C}"/>
              </a:ext>
            </a:extLst>
          </p:cNvPr>
          <p:cNvCxnSpPr>
            <a:cxnSpLocks/>
          </p:cNvCxnSpPr>
          <p:nvPr/>
        </p:nvCxnSpPr>
        <p:spPr>
          <a:xfrm>
            <a:off x="2180903" y="6180477"/>
            <a:ext cx="446281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8" name="Đường nối Thẳng 5">
            <a:extLst>
              <a:ext uri="{FF2B5EF4-FFF2-40B4-BE49-F238E27FC236}">
                <a16:creationId xmlns:a16="http://schemas.microsoft.com/office/drawing/2014/main" xmlns="" id="{C7544A9D-A5AD-4EA8-B148-F57DA015670C}"/>
              </a:ext>
            </a:extLst>
          </p:cNvPr>
          <p:cNvCxnSpPr>
            <a:cxnSpLocks/>
          </p:cNvCxnSpPr>
          <p:nvPr/>
        </p:nvCxnSpPr>
        <p:spPr>
          <a:xfrm>
            <a:off x="10405551" y="6180477"/>
            <a:ext cx="446281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" name="Đường nối Thẳng 5">
            <a:extLst>
              <a:ext uri="{FF2B5EF4-FFF2-40B4-BE49-F238E27FC236}">
                <a16:creationId xmlns:a16="http://schemas.microsoft.com/office/drawing/2014/main" xmlns="" id="{C7544A9D-A5AD-4EA8-B148-F57DA015670C}"/>
              </a:ext>
            </a:extLst>
          </p:cNvPr>
          <p:cNvCxnSpPr>
            <a:cxnSpLocks/>
          </p:cNvCxnSpPr>
          <p:nvPr/>
        </p:nvCxnSpPr>
        <p:spPr>
          <a:xfrm>
            <a:off x="2270949" y="6798745"/>
            <a:ext cx="446281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20" name="audio 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644667" y="36163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17946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34093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5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11" grpId="0" animBg="1"/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72791" y="447973"/>
            <a:ext cx="10194608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vi-VN" sz="60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Tết </a:t>
            </a:r>
            <a:r>
              <a:rPr lang="vi-VN" sz="60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đến, hoa đào khoe </a:t>
            </a:r>
            <a:r>
              <a:rPr lang="vi-VN" sz="60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</a:t>
            </a:r>
            <a:r>
              <a:rPr lang="en-US" sz="60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ắ</a:t>
            </a:r>
            <a:r>
              <a:rPr lang="vi-VN" sz="60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 h</a:t>
            </a:r>
            <a:r>
              <a:rPr lang="en-US" sz="60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ồ</a:t>
            </a:r>
            <a:r>
              <a:rPr lang="vi-VN" sz="60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 </a:t>
            </a:r>
            <a:r>
              <a:rPr lang="vi-VN" sz="60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tưoi</a:t>
            </a:r>
            <a:r>
              <a:rPr lang="vi-VN" sz="60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vi-VN" sz="60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hoa mai vàng </a:t>
            </a:r>
            <a:r>
              <a:rPr lang="vi-VN" sz="6000" baseline="-250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nở </a:t>
            </a:r>
            <a:r>
              <a:rPr lang="vi-VN" sz="6000" baseline="-250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rộ.</a:t>
            </a:r>
            <a:r>
              <a:rPr lang="vi-VN" sz="60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6000" baseline="-250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Hè </a:t>
            </a:r>
            <a:r>
              <a:rPr lang="vi-VN" sz="60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sang, hoa phượng bừng lửa đỏ, cháy rực cả góc trời. </a:t>
            </a:r>
            <a:r>
              <a:rPr lang="vi-VN" sz="60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Cuối </a:t>
            </a:r>
            <a:r>
              <a:rPr lang="vi-VN" sz="60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thu, </a:t>
            </a:r>
            <a:r>
              <a:rPr lang="vi-VN" sz="60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hư</a:t>
            </a:r>
            <a:r>
              <a:rPr lang="en-US" sz="60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</a:t>
            </a:r>
            <a:r>
              <a:rPr lang="vi-VN" sz="60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 </a:t>
            </a:r>
            <a:r>
              <a:rPr lang="vi-VN" sz="60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hoa sữa nồng nàn, ngát </a:t>
            </a:r>
            <a:r>
              <a:rPr lang="vi-VN" sz="60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</a:t>
            </a:r>
            <a:r>
              <a:rPr lang="en-US" sz="60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</a:t>
            </a:r>
            <a:r>
              <a:rPr lang="vi-VN" sz="60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 t</a:t>
            </a:r>
            <a:r>
              <a:rPr lang="en-US" sz="60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ừ</a:t>
            </a:r>
            <a:r>
              <a:rPr lang="vi-VN" sz="60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 </a:t>
            </a:r>
            <a:r>
              <a:rPr lang="vi-VN" sz="60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góc phố. Cuối </a:t>
            </a:r>
            <a:r>
              <a:rPr lang="vi-VN" sz="60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</a:t>
            </a:r>
            <a:r>
              <a:rPr lang="en-US" sz="60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</a:t>
            </a:r>
            <a:r>
              <a:rPr lang="vi-VN" sz="60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</a:t>
            </a:r>
            <a:r>
              <a:rPr lang="vi-VN" sz="60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hoa cải trải thảm vàng rực rỡ bên sông. Những </a:t>
            </a:r>
            <a:r>
              <a:rPr lang="vi-VN" sz="60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</a:t>
            </a:r>
            <a:r>
              <a:rPr lang="en-US" sz="60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ắ</a:t>
            </a:r>
            <a:r>
              <a:rPr lang="vi-VN" sz="60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 </a:t>
            </a:r>
            <a:r>
              <a:rPr lang="vi-VN" sz="60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hoa, hương hoa làm đẹp thêm cho cuộc sống.</a:t>
            </a:r>
            <a:endParaRPr lang="en-US" sz="60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2994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793"/>
          <a:stretch/>
        </p:blipFill>
        <p:spPr>
          <a:xfrm>
            <a:off x="0" y="0"/>
            <a:ext cx="12858750" cy="7232650"/>
          </a:xfrm>
          <a:prstGeom prst="rect">
            <a:avLst/>
          </a:prstGeom>
        </p:spPr>
      </p:pic>
      <p:grpSp>
        <p:nvGrpSpPr>
          <p:cNvPr id="11" name="组合 2">
            <a:extLst>
              <a:ext uri="{FF2B5EF4-FFF2-40B4-BE49-F238E27FC236}">
                <a16:creationId xmlns:a16="http://schemas.microsoft.com/office/drawing/2014/main" xmlns="" id="{C6BC561B-D77D-4948-AA3D-2C87A89EB638}"/>
              </a:ext>
            </a:extLst>
          </p:cNvPr>
          <p:cNvGrpSpPr/>
          <p:nvPr/>
        </p:nvGrpSpPr>
        <p:grpSpPr>
          <a:xfrm>
            <a:off x="1435725" y="3544318"/>
            <a:ext cx="10644911" cy="1872207"/>
            <a:chOff x="1039587" y="171050"/>
            <a:chExt cx="7064827" cy="4541177"/>
          </a:xfrm>
        </p:grpSpPr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xmlns="" id="{E81FA9FC-9EC4-42FF-B7EE-5F4B7DAF3E7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589416" y="185370"/>
              <a:ext cx="317376" cy="611546"/>
            </a:xfrm>
            <a:prstGeom prst="rect">
              <a:avLst/>
            </a:prstGeom>
          </p:spPr>
        </p:pic>
        <p:pic>
          <p:nvPicPr>
            <p:cNvPr id="13" name="图片 9">
              <a:extLst>
                <a:ext uri="{FF2B5EF4-FFF2-40B4-BE49-F238E27FC236}">
                  <a16:creationId xmlns:a16="http://schemas.microsoft.com/office/drawing/2014/main" xmlns="" id="{6F7A31C0-76D3-4986-8635-1B44EDA6CEB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50315" y="185370"/>
              <a:ext cx="317376" cy="611546"/>
            </a:xfrm>
            <a:prstGeom prst="rect">
              <a:avLst/>
            </a:prstGeom>
          </p:spPr>
        </p:pic>
        <p:pic>
          <p:nvPicPr>
            <p:cNvPr id="14" name="图片 5">
              <a:extLst>
                <a:ext uri="{FF2B5EF4-FFF2-40B4-BE49-F238E27FC236}">
                  <a16:creationId xmlns:a16="http://schemas.microsoft.com/office/drawing/2014/main" xmlns="" id="{DC8B94CC-3D27-46E6-A6B8-73D71DFB0AB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39587" y="431273"/>
              <a:ext cx="7064827" cy="4280954"/>
            </a:xfrm>
            <a:prstGeom prst="rect">
              <a:avLst/>
            </a:prstGeom>
          </p:spPr>
        </p:pic>
        <p:pic>
          <p:nvPicPr>
            <p:cNvPr id="15" name="图片 8">
              <a:extLst>
                <a:ext uri="{FF2B5EF4-FFF2-40B4-BE49-F238E27FC236}">
                  <a16:creationId xmlns:a16="http://schemas.microsoft.com/office/drawing/2014/main" xmlns="" id="{C7818E87-568E-4A42-9E63-32688F4491B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295264" y="171050"/>
              <a:ext cx="310101" cy="585762"/>
            </a:xfrm>
            <a:prstGeom prst="rect">
              <a:avLst/>
            </a:prstGeom>
          </p:spPr>
        </p:pic>
        <p:pic>
          <p:nvPicPr>
            <p:cNvPr id="16" name="图片 12">
              <a:extLst>
                <a:ext uri="{FF2B5EF4-FFF2-40B4-BE49-F238E27FC236}">
                  <a16:creationId xmlns:a16="http://schemas.microsoft.com/office/drawing/2014/main" xmlns="" id="{53AD921E-11B5-43B7-A826-76C8BF42406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434365" y="171050"/>
              <a:ext cx="310101" cy="585762"/>
            </a:xfrm>
            <a:prstGeom prst="rect">
              <a:avLst/>
            </a:prstGeom>
          </p:spPr>
        </p:pic>
      </p:grpSp>
      <p:grpSp>
        <p:nvGrpSpPr>
          <p:cNvPr id="3" name="组合 2">
            <a:extLst>
              <a:ext uri="{FF2B5EF4-FFF2-40B4-BE49-F238E27FC236}">
                <a16:creationId xmlns:a16="http://schemas.microsoft.com/office/drawing/2014/main" xmlns="" id="{C6BC561B-D77D-4948-AA3D-2C87A89EB638}"/>
              </a:ext>
            </a:extLst>
          </p:cNvPr>
          <p:cNvGrpSpPr/>
          <p:nvPr/>
        </p:nvGrpSpPr>
        <p:grpSpPr>
          <a:xfrm>
            <a:off x="1435726" y="1251734"/>
            <a:ext cx="10945216" cy="1716519"/>
            <a:chOff x="1039587" y="171050"/>
            <a:chExt cx="7064827" cy="4541177"/>
          </a:xfrm>
        </p:grpSpPr>
        <p:pic>
          <p:nvPicPr>
            <p:cNvPr id="4" name="图片 11">
              <a:extLst>
                <a:ext uri="{FF2B5EF4-FFF2-40B4-BE49-F238E27FC236}">
                  <a16:creationId xmlns:a16="http://schemas.microsoft.com/office/drawing/2014/main" xmlns="" id="{E81FA9FC-9EC4-42FF-B7EE-5F4B7DAF3E7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589416" y="185370"/>
              <a:ext cx="317376" cy="611546"/>
            </a:xfrm>
            <a:prstGeom prst="rect">
              <a:avLst/>
            </a:prstGeom>
          </p:spPr>
        </p:pic>
        <p:pic>
          <p:nvPicPr>
            <p:cNvPr id="5" name="图片 9">
              <a:extLst>
                <a:ext uri="{FF2B5EF4-FFF2-40B4-BE49-F238E27FC236}">
                  <a16:creationId xmlns:a16="http://schemas.microsoft.com/office/drawing/2014/main" xmlns="" id="{6F7A31C0-76D3-4986-8635-1B44EDA6CEB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50315" y="185370"/>
              <a:ext cx="317376" cy="611546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xmlns="" id="{DC8B94CC-3D27-46E6-A6B8-73D71DFB0AB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39587" y="431273"/>
              <a:ext cx="7064827" cy="4280954"/>
            </a:xfrm>
            <a:prstGeom prst="rect">
              <a:avLst/>
            </a:prstGeom>
          </p:spPr>
        </p:pic>
        <p:pic>
          <p:nvPicPr>
            <p:cNvPr id="7" name="图片 8">
              <a:extLst>
                <a:ext uri="{FF2B5EF4-FFF2-40B4-BE49-F238E27FC236}">
                  <a16:creationId xmlns:a16="http://schemas.microsoft.com/office/drawing/2014/main" xmlns="" id="{C7818E87-568E-4A42-9E63-32688F4491B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295264" y="171050"/>
              <a:ext cx="310101" cy="585762"/>
            </a:xfrm>
            <a:prstGeom prst="rect">
              <a:avLst/>
            </a:prstGeom>
          </p:spPr>
        </p:pic>
        <p:pic>
          <p:nvPicPr>
            <p:cNvPr id="8" name="图片 12">
              <a:extLst>
                <a:ext uri="{FF2B5EF4-FFF2-40B4-BE49-F238E27FC236}">
                  <a16:creationId xmlns:a16="http://schemas.microsoft.com/office/drawing/2014/main" xmlns="" id="{53AD921E-11B5-43B7-A826-76C8BF42406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434365" y="171050"/>
              <a:ext cx="310101" cy="585762"/>
            </a:xfrm>
            <a:prstGeom prst="rect">
              <a:avLst/>
            </a:prstGeom>
          </p:spPr>
        </p:pic>
      </p:grpSp>
      <p:sp>
        <p:nvSpPr>
          <p:cNvPr id="9" name="TextBox 8"/>
          <p:cNvSpPr txBox="1"/>
          <p:nvPr/>
        </p:nvSpPr>
        <p:spPr>
          <a:xfrm>
            <a:off x="2977288" y="1893507"/>
            <a:ext cx="103691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Hoa</a:t>
            </a:r>
            <a:r>
              <a:rPr lang="en-US" sz="4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nào</a:t>
            </a:r>
            <a:r>
              <a:rPr lang="en-US" sz="4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nở</a:t>
            </a:r>
            <a:r>
              <a:rPr lang="en-US" sz="4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vào</a:t>
            </a:r>
            <a:r>
              <a:rPr lang="en-US" sz="4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dịp</a:t>
            </a:r>
            <a:r>
              <a:rPr lang="en-US" sz="4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Tết</a:t>
            </a:r>
            <a:r>
              <a:rPr lang="en-US" sz="4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?</a:t>
            </a:r>
            <a:endParaRPr lang="en-US" sz="40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044999" y="4065079"/>
            <a:ext cx="103691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Hoa</a:t>
            </a:r>
            <a:r>
              <a:rPr lang="en-US" sz="4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đào</a:t>
            </a:r>
            <a:r>
              <a:rPr lang="en-US" sz="4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nở</a:t>
            </a:r>
            <a:r>
              <a:rPr lang="en-US" sz="4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vào</a:t>
            </a:r>
            <a:r>
              <a:rPr lang="en-US" sz="4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dịp</a:t>
            </a:r>
            <a:r>
              <a:rPr lang="en-US" sz="4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Tết</a:t>
            </a:r>
            <a:r>
              <a:rPr lang="en-US" sz="4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  <a:endParaRPr lang="en-US" sz="40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1475" y="2953880"/>
            <a:ext cx="4125119" cy="288486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53350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793"/>
          <a:stretch/>
        </p:blipFill>
        <p:spPr>
          <a:xfrm>
            <a:off x="0" y="-529866"/>
            <a:ext cx="12858750" cy="7762515"/>
          </a:xfrm>
          <a:prstGeom prst="rect">
            <a:avLst/>
          </a:prstGeom>
        </p:spPr>
      </p:pic>
      <p:grpSp>
        <p:nvGrpSpPr>
          <p:cNvPr id="11" name="组合 2">
            <a:extLst>
              <a:ext uri="{FF2B5EF4-FFF2-40B4-BE49-F238E27FC236}">
                <a16:creationId xmlns:a16="http://schemas.microsoft.com/office/drawing/2014/main" xmlns="" id="{C6BC561B-D77D-4948-AA3D-2C87A89EB638}"/>
              </a:ext>
            </a:extLst>
          </p:cNvPr>
          <p:cNvGrpSpPr/>
          <p:nvPr/>
        </p:nvGrpSpPr>
        <p:grpSpPr>
          <a:xfrm>
            <a:off x="1508399" y="3544318"/>
            <a:ext cx="10572238" cy="1680586"/>
            <a:chOff x="1039587" y="171050"/>
            <a:chExt cx="7064827" cy="4541177"/>
          </a:xfrm>
        </p:grpSpPr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xmlns="" id="{E81FA9FC-9EC4-42FF-B7EE-5F4B7DAF3E7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589416" y="185370"/>
              <a:ext cx="317376" cy="611546"/>
            </a:xfrm>
            <a:prstGeom prst="rect">
              <a:avLst/>
            </a:prstGeom>
          </p:spPr>
        </p:pic>
        <p:pic>
          <p:nvPicPr>
            <p:cNvPr id="13" name="图片 9">
              <a:extLst>
                <a:ext uri="{FF2B5EF4-FFF2-40B4-BE49-F238E27FC236}">
                  <a16:creationId xmlns:a16="http://schemas.microsoft.com/office/drawing/2014/main" xmlns="" id="{6F7A31C0-76D3-4986-8635-1B44EDA6CEB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50315" y="185370"/>
              <a:ext cx="317376" cy="611546"/>
            </a:xfrm>
            <a:prstGeom prst="rect">
              <a:avLst/>
            </a:prstGeom>
          </p:spPr>
        </p:pic>
        <p:pic>
          <p:nvPicPr>
            <p:cNvPr id="14" name="图片 5">
              <a:extLst>
                <a:ext uri="{FF2B5EF4-FFF2-40B4-BE49-F238E27FC236}">
                  <a16:creationId xmlns:a16="http://schemas.microsoft.com/office/drawing/2014/main" xmlns="" id="{DC8B94CC-3D27-46E6-A6B8-73D71DFB0AB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39587" y="431273"/>
              <a:ext cx="7064827" cy="4280954"/>
            </a:xfrm>
            <a:prstGeom prst="rect">
              <a:avLst/>
            </a:prstGeom>
          </p:spPr>
        </p:pic>
        <p:pic>
          <p:nvPicPr>
            <p:cNvPr id="15" name="图片 8">
              <a:extLst>
                <a:ext uri="{FF2B5EF4-FFF2-40B4-BE49-F238E27FC236}">
                  <a16:creationId xmlns:a16="http://schemas.microsoft.com/office/drawing/2014/main" xmlns="" id="{C7818E87-568E-4A42-9E63-32688F4491B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295264" y="171050"/>
              <a:ext cx="310101" cy="585762"/>
            </a:xfrm>
            <a:prstGeom prst="rect">
              <a:avLst/>
            </a:prstGeom>
          </p:spPr>
        </p:pic>
        <p:pic>
          <p:nvPicPr>
            <p:cNvPr id="16" name="图片 12">
              <a:extLst>
                <a:ext uri="{FF2B5EF4-FFF2-40B4-BE49-F238E27FC236}">
                  <a16:creationId xmlns:a16="http://schemas.microsoft.com/office/drawing/2014/main" xmlns="" id="{53AD921E-11B5-43B7-A826-76C8BF42406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434365" y="171050"/>
              <a:ext cx="310101" cy="585762"/>
            </a:xfrm>
            <a:prstGeom prst="rect">
              <a:avLst/>
            </a:prstGeom>
          </p:spPr>
        </p:pic>
      </p:grpSp>
      <p:grpSp>
        <p:nvGrpSpPr>
          <p:cNvPr id="3" name="组合 2">
            <a:extLst>
              <a:ext uri="{FF2B5EF4-FFF2-40B4-BE49-F238E27FC236}">
                <a16:creationId xmlns:a16="http://schemas.microsoft.com/office/drawing/2014/main" xmlns="" id="{C6BC561B-D77D-4948-AA3D-2C87A89EB638}"/>
              </a:ext>
            </a:extLst>
          </p:cNvPr>
          <p:cNvGrpSpPr/>
          <p:nvPr/>
        </p:nvGrpSpPr>
        <p:grpSpPr>
          <a:xfrm>
            <a:off x="1508399" y="1647059"/>
            <a:ext cx="9653072" cy="1439401"/>
            <a:chOff x="1039587" y="171050"/>
            <a:chExt cx="7064827" cy="4541177"/>
          </a:xfrm>
        </p:grpSpPr>
        <p:pic>
          <p:nvPicPr>
            <p:cNvPr id="4" name="图片 11">
              <a:extLst>
                <a:ext uri="{FF2B5EF4-FFF2-40B4-BE49-F238E27FC236}">
                  <a16:creationId xmlns:a16="http://schemas.microsoft.com/office/drawing/2014/main" xmlns="" id="{E81FA9FC-9EC4-42FF-B7EE-5F4B7DAF3E7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589416" y="185370"/>
              <a:ext cx="317376" cy="611546"/>
            </a:xfrm>
            <a:prstGeom prst="rect">
              <a:avLst/>
            </a:prstGeom>
          </p:spPr>
        </p:pic>
        <p:pic>
          <p:nvPicPr>
            <p:cNvPr id="5" name="图片 9">
              <a:extLst>
                <a:ext uri="{FF2B5EF4-FFF2-40B4-BE49-F238E27FC236}">
                  <a16:creationId xmlns:a16="http://schemas.microsoft.com/office/drawing/2014/main" xmlns="" id="{6F7A31C0-76D3-4986-8635-1B44EDA6CEB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50315" y="185370"/>
              <a:ext cx="317376" cy="611546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xmlns="" id="{DC8B94CC-3D27-46E6-A6B8-73D71DFB0AB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39587" y="431273"/>
              <a:ext cx="7064827" cy="4280954"/>
            </a:xfrm>
            <a:prstGeom prst="rect">
              <a:avLst/>
            </a:prstGeom>
          </p:spPr>
        </p:pic>
        <p:pic>
          <p:nvPicPr>
            <p:cNvPr id="7" name="图片 8">
              <a:extLst>
                <a:ext uri="{FF2B5EF4-FFF2-40B4-BE49-F238E27FC236}">
                  <a16:creationId xmlns:a16="http://schemas.microsoft.com/office/drawing/2014/main" xmlns="" id="{C7818E87-568E-4A42-9E63-32688F4491B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295264" y="171050"/>
              <a:ext cx="310101" cy="585762"/>
            </a:xfrm>
            <a:prstGeom prst="rect">
              <a:avLst/>
            </a:prstGeom>
          </p:spPr>
        </p:pic>
        <p:pic>
          <p:nvPicPr>
            <p:cNvPr id="8" name="图片 12">
              <a:extLst>
                <a:ext uri="{FF2B5EF4-FFF2-40B4-BE49-F238E27FC236}">
                  <a16:creationId xmlns:a16="http://schemas.microsoft.com/office/drawing/2014/main" xmlns="" id="{53AD921E-11B5-43B7-A826-76C8BF42406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434365" y="171050"/>
              <a:ext cx="310101" cy="585762"/>
            </a:xfrm>
            <a:prstGeom prst="rect">
              <a:avLst/>
            </a:prstGeom>
          </p:spPr>
        </p:pic>
      </p:grpSp>
      <p:sp>
        <p:nvSpPr>
          <p:cNvPr id="9" name="TextBox 8"/>
          <p:cNvSpPr txBox="1"/>
          <p:nvPr/>
        </p:nvSpPr>
        <p:spPr>
          <a:xfrm>
            <a:off x="1317117" y="2044343"/>
            <a:ext cx="91450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Mùa</a:t>
            </a:r>
            <a:r>
              <a:rPr lang="en-US" sz="4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hè</a:t>
            </a:r>
            <a:r>
              <a:rPr lang="en-US" sz="4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</a:t>
            </a:r>
            <a:r>
              <a:rPr lang="en-US" sz="4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hoa</a:t>
            </a:r>
            <a:r>
              <a:rPr lang="en-US" sz="4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gì</a:t>
            </a:r>
            <a:r>
              <a:rPr lang="en-US" sz="4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?</a:t>
            </a:r>
            <a:endParaRPr lang="en-US" sz="40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686379" y="4112219"/>
            <a:ext cx="100158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Mùa</a:t>
            </a:r>
            <a:r>
              <a:rPr lang="en-US" sz="4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hè</a:t>
            </a:r>
            <a:r>
              <a:rPr lang="en-US" sz="4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</a:t>
            </a:r>
            <a:r>
              <a:rPr lang="en-US" sz="4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hoa</a:t>
            </a:r>
            <a:r>
              <a:rPr lang="en-US" sz="4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phượng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9589" y="3351391"/>
            <a:ext cx="3491022" cy="259228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16745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793"/>
          <a:stretch/>
        </p:blipFill>
        <p:spPr>
          <a:xfrm>
            <a:off x="0" y="0"/>
            <a:ext cx="12858750" cy="7232650"/>
          </a:xfrm>
          <a:prstGeom prst="rect">
            <a:avLst/>
          </a:prstGeom>
        </p:spPr>
      </p:pic>
      <p:grpSp>
        <p:nvGrpSpPr>
          <p:cNvPr id="11" name="组合 2">
            <a:extLst>
              <a:ext uri="{FF2B5EF4-FFF2-40B4-BE49-F238E27FC236}">
                <a16:creationId xmlns:a16="http://schemas.microsoft.com/office/drawing/2014/main" xmlns="" id="{C6BC561B-D77D-4948-AA3D-2C87A89EB638}"/>
              </a:ext>
            </a:extLst>
          </p:cNvPr>
          <p:cNvGrpSpPr/>
          <p:nvPr/>
        </p:nvGrpSpPr>
        <p:grpSpPr>
          <a:xfrm>
            <a:off x="1964879" y="3544318"/>
            <a:ext cx="9971742" cy="1800199"/>
            <a:chOff x="1039587" y="171050"/>
            <a:chExt cx="7064827" cy="4541177"/>
          </a:xfrm>
        </p:grpSpPr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xmlns="" id="{E81FA9FC-9EC4-42FF-B7EE-5F4B7DAF3E7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589416" y="185370"/>
              <a:ext cx="317376" cy="611546"/>
            </a:xfrm>
            <a:prstGeom prst="rect">
              <a:avLst/>
            </a:prstGeom>
          </p:spPr>
        </p:pic>
        <p:pic>
          <p:nvPicPr>
            <p:cNvPr id="13" name="图片 9">
              <a:extLst>
                <a:ext uri="{FF2B5EF4-FFF2-40B4-BE49-F238E27FC236}">
                  <a16:creationId xmlns:a16="http://schemas.microsoft.com/office/drawing/2014/main" xmlns="" id="{6F7A31C0-76D3-4986-8635-1B44EDA6CEB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50315" y="185370"/>
              <a:ext cx="317376" cy="611546"/>
            </a:xfrm>
            <a:prstGeom prst="rect">
              <a:avLst/>
            </a:prstGeom>
          </p:spPr>
        </p:pic>
        <p:pic>
          <p:nvPicPr>
            <p:cNvPr id="14" name="图片 5">
              <a:extLst>
                <a:ext uri="{FF2B5EF4-FFF2-40B4-BE49-F238E27FC236}">
                  <a16:creationId xmlns:a16="http://schemas.microsoft.com/office/drawing/2014/main" xmlns="" id="{DC8B94CC-3D27-46E6-A6B8-73D71DFB0AB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39587" y="431273"/>
              <a:ext cx="7064827" cy="4280954"/>
            </a:xfrm>
            <a:prstGeom prst="rect">
              <a:avLst/>
            </a:prstGeom>
          </p:spPr>
        </p:pic>
        <p:pic>
          <p:nvPicPr>
            <p:cNvPr id="15" name="图片 8">
              <a:extLst>
                <a:ext uri="{FF2B5EF4-FFF2-40B4-BE49-F238E27FC236}">
                  <a16:creationId xmlns:a16="http://schemas.microsoft.com/office/drawing/2014/main" xmlns="" id="{C7818E87-568E-4A42-9E63-32688F4491B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295264" y="171050"/>
              <a:ext cx="310101" cy="585762"/>
            </a:xfrm>
            <a:prstGeom prst="rect">
              <a:avLst/>
            </a:prstGeom>
          </p:spPr>
        </p:pic>
        <p:pic>
          <p:nvPicPr>
            <p:cNvPr id="16" name="图片 12">
              <a:extLst>
                <a:ext uri="{FF2B5EF4-FFF2-40B4-BE49-F238E27FC236}">
                  <a16:creationId xmlns:a16="http://schemas.microsoft.com/office/drawing/2014/main" xmlns="" id="{53AD921E-11B5-43B7-A826-76C8BF42406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434365" y="171050"/>
              <a:ext cx="310101" cy="585762"/>
            </a:xfrm>
            <a:prstGeom prst="rect">
              <a:avLst/>
            </a:prstGeom>
          </p:spPr>
        </p:pic>
      </p:grpSp>
      <p:grpSp>
        <p:nvGrpSpPr>
          <p:cNvPr id="3" name="组合 2">
            <a:extLst>
              <a:ext uri="{FF2B5EF4-FFF2-40B4-BE49-F238E27FC236}">
                <a16:creationId xmlns:a16="http://schemas.microsoft.com/office/drawing/2014/main" xmlns="" id="{C6BC561B-D77D-4948-AA3D-2C87A89EB638}"/>
              </a:ext>
            </a:extLst>
          </p:cNvPr>
          <p:cNvGrpSpPr/>
          <p:nvPr/>
        </p:nvGrpSpPr>
        <p:grpSpPr>
          <a:xfrm>
            <a:off x="1964707" y="1312069"/>
            <a:ext cx="8928992" cy="1872208"/>
            <a:chOff x="1039587" y="171050"/>
            <a:chExt cx="7064827" cy="4541177"/>
          </a:xfrm>
        </p:grpSpPr>
        <p:pic>
          <p:nvPicPr>
            <p:cNvPr id="4" name="图片 11">
              <a:extLst>
                <a:ext uri="{FF2B5EF4-FFF2-40B4-BE49-F238E27FC236}">
                  <a16:creationId xmlns:a16="http://schemas.microsoft.com/office/drawing/2014/main" xmlns="" id="{E81FA9FC-9EC4-42FF-B7EE-5F4B7DAF3E7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589416" y="185370"/>
              <a:ext cx="317376" cy="611546"/>
            </a:xfrm>
            <a:prstGeom prst="rect">
              <a:avLst/>
            </a:prstGeom>
          </p:spPr>
        </p:pic>
        <p:pic>
          <p:nvPicPr>
            <p:cNvPr id="5" name="图片 9">
              <a:extLst>
                <a:ext uri="{FF2B5EF4-FFF2-40B4-BE49-F238E27FC236}">
                  <a16:creationId xmlns:a16="http://schemas.microsoft.com/office/drawing/2014/main" xmlns="" id="{6F7A31C0-76D3-4986-8635-1B44EDA6CEB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50315" y="185370"/>
              <a:ext cx="317376" cy="611546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xmlns="" id="{DC8B94CC-3D27-46E6-A6B8-73D71DFB0AB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39587" y="431273"/>
              <a:ext cx="7064827" cy="4280954"/>
            </a:xfrm>
            <a:prstGeom prst="rect">
              <a:avLst/>
            </a:prstGeom>
          </p:spPr>
        </p:pic>
        <p:pic>
          <p:nvPicPr>
            <p:cNvPr id="7" name="图片 8">
              <a:extLst>
                <a:ext uri="{FF2B5EF4-FFF2-40B4-BE49-F238E27FC236}">
                  <a16:creationId xmlns:a16="http://schemas.microsoft.com/office/drawing/2014/main" xmlns="" id="{C7818E87-568E-4A42-9E63-32688F4491B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295264" y="171050"/>
              <a:ext cx="310101" cy="585762"/>
            </a:xfrm>
            <a:prstGeom prst="rect">
              <a:avLst/>
            </a:prstGeom>
          </p:spPr>
        </p:pic>
        <p:pic>
          <p:nvPicPr>
            <p:cNvPr id="8" name="图片 12">
              <a:extLst>
                <a:ext uri="{FF2B5EF4-FFF2-40B4-BE49-F238E27FC236}">
                  <a16:creationId xmlns:a16="http://schemas.microsoft.com/office/drawing/2014/main" xmlns="" id="{53AD921E-11B5-43B7-A826-76C8BF42406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434365" y="171050"/>
              <a:ext cx="310101" cy="585762"/>
            </a:xfrm>
            <a:prstGeom prst="rect">
              <a:avLst/>
            </a:prstGeom>
          </p:spPr>
        </p:pic>
      </p:grpSp>
      <p:sp>
        <p:nvSpPr>
          <p:cNvPr id="9" name="TextBox 8"/>
          <p:cNvSpPr txBox="1"/>
          <p:nvPr/>
        </p:nvSpPr>
        <p:spPr>
          <a:xfrm>
            <a:off x="668735" y="1900327"/>
            <a:ext cx="103691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Hoa</a:t>
            </a:r>
            <a:r>
              <a:rPr lang="en-US" sz="4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cải</a:t>
            </a:r>
            <a:r>
              <a:rPr lang="en-US" sz="4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thường</a:t>
            </a:r>
            <a:r>
              <a:rPr lang="en-US" sz="4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nở</a:t>
            </a:r>
            <a:r>
              <a:rPr lang="en-US" sz="4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vào</a:t>
            </a:r>
            <a:r>
              <a:rPr lang="en-US" sz="4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mùa</a:t>
            </a:r>
            <a:r>
              <a:rPr lang="en-US" sz="4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nào</a:t>
            </a:r>
            <a:r>
              <a:rPr lang="en-US" sz="4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?</a:t>
            </a:r>
            <a:endParaRPr lang="en-US" sz="40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108895" y="4132575"/>
            <a:ext cx="103691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Hoa</a:t>
            </a:r>
            <a:r>
              <a:rPr lang="en-US" sz="4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cải</a:t>
            </a:r>
            <a:r>
              <a:rPr lang="en-US" sz="4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thường</a:t>
            </a:r>
            <a:r>
              <a:rPr lang="en-US" sz="4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nở</a:t>
            </a:r>
            <a:r>
              <a:rPr lang="en-US" sz="4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vào</a:t>
            </a:r>
            <a:r>
              <a:rPr lang="en-US" sz="4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cuối</a:t>
            </a:r>
            <a:r>
              <a:rPr lang="en-US" sz="4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đông</a:t>
            </a:r>
            <a:r>
              <a:rPr lang="en-US" sz="4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endParaRPr lang="en-US" sz="40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8350" y="3138839"/>
            <a:ext cx="3600400" cy="30301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83370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834" b="5464"/>
          <a:stretch/>
        </p:blipFill>
        <p:spPr>
          <a:xfrm>
            <a:off x="-123353" y="-200099"/>
            <a:ext cx="13105456" cy="74327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89407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793"/>
          <a:stretch/>
        </p:blipFill>
        <p:spPr>
          <a:xfrm>
            <a:off x="0" y="0"/>
            <a:ext cx="12858750" cy="7232650"/>
          </a:xfrm>
          <a:prstGeom prst="rect">
            <a:avLst/>
          </a:prstGeom>
        </p:spPr>
      </p:pic>
      <p:sp>
        <p:nvSpPr>
          <p:cNvPr id="3" name="Hộp Văn bản 14">
            <a:extLst>
              <a:ext uri="{FF2B5EF4-FFF2-40B4-BE49-F238E27FC236}">
                <a16:creationId xmlns:a16="http://schemas.microsoft.com/office/drawing/2014/main" xmlns="" id="{6F8FC25F-868B-44D1-BEE6-9C3193D44EA6}"/>
              </a:ext>
            </a:extLst>
          </p:cNvPr>
          <p:cNvSpPr txBox="1"/>
          <p:nvPr/>
        </p:nvSpPr>
        <p:spPr>
          <a:xfrm>
            <a:off x="3138189" y="1252255"/>
            <a:ext cx="86197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pc="3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Tìm</a:t>
            </a:r>
            <a:r>
              <a:rPr lang="en-US" sz="4000" b="1" spc="3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4000" b="1" spc="3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từ</a:t>
            </a:r>
            <a:r>
              <a:rPr lang="en-US" sz="4000" b="1" spc="3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4000" b="1" spc="3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ngữ</a:t>
            </a:r>
            <a:r>
              <a:rPr lang="en-US" sz="4000" b="1" spc="3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4000" b="1" spc="3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chứa</a:t>
            </a:r>
            <a:r>
              <a:rPr lang="en-US" sz="4000" b="1" spc="3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4000" b="1" spc="3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vần</a:t>
            </a:r>
            <a:r>
              <a:rPr lang="en-US" sz="4000" b="1" spc="3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4000" b="1" spc="300" dirty="0" err="1" smtClean="0">
                <a:solidFill>
                  <a:srgbClr val="00B369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oa</a:t>
            </a:r>
            <a:r>
              <a:rPr lang="en-US" sz="4000" b="1" spc="300" dirty="0" smtClean="0">
                <a:solidFill>
                  <a:srgbClr val="00B369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,</a:t>
            </a:r>
            <a:r>
              <a:rPr lang="en-US" sz="4000" b="1" spc="300" dirty="0" smtClean="0">
                <a:solidFill>
                  <a:srgbClr val="C9247B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4000" b="1" spc="300" dirty="0" err="1" smtClean="0">
                <a:solidFill>
                  <a:srgbClr val="FFC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oe</a:t>
            </a:r>
            <a:endParaRPr lang="vi-VN" sz="4000" b="1" spc="300" dirty="0">
              <a:solidFill>
                <a:srgbClr val="FFC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5" name="Hộp Văn bản 16">
            <a:extLst>
              <a:ext uri="{FF2B5EF4-FFF2-40B4-BE49-F238E27FC236}">
                <a16:creationId xmlns:a16="http://schemas.microsoft.com/office/drawing/2014/main" xmlns="" id="{B0FE6C76-354A-46C4-B9D3-9617447A57CF}"/>
              </a:ext>
            </a:extLst>
          </p:cNvPr>
          <p:cNvSpPr txBox="1"/>
          <p:nvPr/>
        </p:nvSpPr>
        <p:spPr>
          <a:xfrm>
            <a:off x="2612951" y="4840461"/>
            <a:ext cx="10081120" cy="707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000" b="1" spc="3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Đặt</a:t>
            </a:r>
            <a:r>
              <a:rPr lang="en-US" sz="4000" b="1" spc="3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4000" b="1" spc="3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câu</a:t>
            </a:r>
            <a:r>
              <a:rPr lang="en-US" sz="4000" b="1" spc="3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4000" b="1" spc="3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với</a:t>
            </a:r>
            <a:r>
              <a:rPr lang="en-US" sz="4000" b="1" spc="3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4000" b="1" spc="3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từ</a:t>
            </a:r>
            <a:r>
              <a:rPr lang="en-US" sz="4000" b="1" spc="3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4000" b="1" spc="3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ngữ</a:t>
            </a:r>
            <a:r>
              <a:rPr lang="en-US" sz="4000" b="1" spc="3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4000" b="1" spc="3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vừa</a:t>
            </a:r>
            <a:r>
              <a:rPr lang="en-US" sz="4000" b="1" spc="3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4000" b="1" spc="3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tìm</a:t>
            </a:r>
            <a:r>
              <a:rPr lang="en-US" sz="4000" b="1" spc="3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4000" b="1" spc="3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được</a:t>
            </a:r>
            <a:r>
              <a:rPr lang="en-US" sz="4000" b="1" spc="3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.</a:t>
            </a:r>
            <a:endParaRPr lang="vi-VN" sz="4000" b="1" spc="3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2" name="矩形 58">
            <a:extLst>
              <a:ext uri="{FF2B5EF4-FFF2-40B4-BE49-F238E27FC236}">
                <a16:creationId xmlns:a16="http://schemas.microsoft.com/office/drawing/2014/main" xmlns="" id="{8ACD7B34-5D5E-46E7-BA40-30CF3F831318}"/>
              </a:ext>
            </a:extLst>
          </p:cNvPr>
          <p:cNvSpPr/>
          <p:nvPr/>
        </p:nvSpPr>
        <p:spPr>
          <a:xfrm>
            <a:off x="3226479" y="3248252"/>
            <a:ext cx="2931146" cy="14079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altLang="zh-CN" sz="6600" b="1" dirty="0" err="1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oa</a:t>
            </a:r>
            <a:endParaRPr lang="zh-CN" altLang="en-US" sz="66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矩形 58">
            <a:extLst>
              <a:ext uri="{FF2B5EF4-FFF2-40B4-BE49-F238E27FC236}">
                <a16:creationId xmlns:a16="http://schemas.microsoft.com/office/drawing/2014/main" xmlns="" id="{8ACD7B34-5D5E-46E7-BA40-30CF3F831318}"/>
              </a:ext>
            </a:extLst>
          </p:cNvPr>
          <p:cNvSpPr/>
          <p:nvPr/>
        </p:nvSpPr>
        <p:spPr>
          <a:xfrm>
            <a:off x="6936606" y="3144034"/>
            <a:ext cx="2895763" cy="14079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altLang="zh-CN" sz="6600" b="1" dirty="0" err="1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oe</a:t>
            </a:r>
            <a:endParaRPr lang="zh-CN" altLang="en-US" sz="6600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grpSp>
        <p:nvGrpSpPr>
          <p:cNvPr id="22" name="Group 4"/>
          <p:cNvGrpSpPr>
            <a:grpSpLocks noChangeAspect="1"/>
          </p:cNvGrpSpPr>
          <p:nvPr/>
        </p:nvGrpSpPr>
        <p:grpSpPr bwMode="auto">
          <a:xfrm>
            <a:off x="7300790" y="1946898"/>
            <a:ext cx="2303449" cy="2937187"/>
            <a:chOff x="2191" y="671"/>
            <a:chExt cx="1416" cy="2209"/>
          </a:xfrm>
          <a:solidFill>
            <a:schemeClr val="accent1"/>
          </a:solidFill>
        </p:grpSpPr>
        <p:sp>
          <p:nvSpPr>
            <p:cNvPr id="23" name="Freeform 22"/>
            <p:cNvSpPr>
              <a:spLocks noEditPoints="1"/>
            </p:cNvSpPr>
            <p:nvPr/>
          </p:nvSpPr>
          <p:spPr bwMode="auto">
            <a:xfrm>
              <a:off x="2191" y="1042"/>
              <a:ext cx="1416" cy="1838"/>
            </a:xfrm>
            <a:custGeom>
              <a:avLst/>
              <a:gdLst>
                <a:gd name="T0" fmla="*/ 1860 w 3667"/>
                <a:gd name="T1" fmla="*/ 0 h 4758"/>
                <a:gd name="T2" fmla="*/ 2373 w 3667"/>
                <a:gd name="T3" fmla="*/ 56 h 4758"/>
                <a:gd name="T4" fmla="*/ 2532 w 3667"/>
                <a:gd name="T5" fmla="*/ 231 h 4758"/>
                <a:gd name="T6" fmla="*/ 2580 w 3667"/>
                <a:gd name="T7" fmla="*/ 802 h 4758"/>
                <a:gd name="T8" fmla="*/ 3099 w 3667"/>
                <a:gd name="T9" fmla="*/ 1905 h 4758"/>
                <a:gd name="T10" fmla="*/ 3529 w 3667"/>
                <a:gd name="T11" fmla="*/ 2674 h 4758"/>
                <a:gd name="T12" fmla="*/ 2104 w 3667"/>
                <a:gd name="T13" fmla="*/ 4696 h 4758"/>
                <a:gd name="T14" fmla="*/ 695 w 3667"/>
                <a:gd name="T15" fmla="*/ 4349 h 4758"/>
                <a:gd name="T16" fmla="*/ 169 w 3667"/>
                <a:gd name="T17" fmla="*/ 2730 h 4758"/>
                <a:gd name="T18" fmla="*/ 679 w 3667"/>
                <a:gd name="T19" fmla="*/ 1619 h 4758"/>
                <a:gd name="T20" fmla="*/ 1130 w 3667"/>
                <a:gd name="T21" fmla="*/ 247 h 4758"/>
                <a:gd name="T22" fmla="*/ 1306 w 3667"/>
                <a:gd name="T23" fmla="*/ 52 h 4758"/>
                <a:gd name="T24" fmla="*/ 1860 w 3667"/>
                <a:gd name="T25" fmla="*/ 0 h 4758"/>
                <a:gd name="T26" fmla="*/ 1864 w 3667"/>
                <a:gd name="T27" fmla="*/ 538 h 4758"/>
                <a:gd name="T28" fmla="*/ 1414 w 3667"/>
                <a:gd name="T29" fmla="*/ 575 h 4758"/>
                <a:gd name="T30" fmla="*/ 1262 w 3667"/>
                <a:gd name="T31" fmla="*/ 745 h 4758"/>
                <a:gd name="T32" fmla="*/ 930 w 3667"/>
                <a:gd name="T33" fmla="*/ 1797 h 4758"/>
                <a:gd name="T34" fmla="*/ 493 w 3667"/>
                <a:gd name="T35" fmla="*/ 2720 h 4758"/>
                <a:gd name="T36" fmla="*/ 1226 w 3667"/>
                <a:gd name="T37" fmla="*/ 4217 h 4758"/>
                <a:gd name="T38" fmla="*/ 2684 w 3667"/>
                <a:gd name="T39" fmla="*/ 4088 h 4758"/>
                <a:gd name="T40" fmla="*/ 2929 w 3667"/>
                <a:gd name="T41" fmla="*/ 2179 h 4758"/>
                <a:gd name="T42" fmla="*/ 2393 w 3667"/>
                <a:gd name="T43" fmla="*/ 728 h 4758"/>
                <a:gd name="T44" fmla="*/ 2270 w 3667"/>
                <a:gd name="T45" fmla="*/ 585 h 4758"/>
                <a:gd name="T46" fmla="*/ 1864 w 3667"/>
                <a:gd name="T47" fmla="*/ 538 h 47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667" h="4758">
                  <a:moveTo>
                    <a:pt x="1860" y="0"/>
                  </a:moveTo>
                  <a:cubicBezTo>
                    <a:pt x="2022" y="18"/>
                    <a:pt x="2197" y="39"/>
                    <a:pt x="2373" y="56"/>
                  </a:cubicBezTo>
                  <a:cubicBezTo>
                    <a:pt x="2483" y="66"/>
                    <a:pt x="2525" y="130"/>
                    <a:pt x="2532" y="231"/>
                  </a:cubicBezTo>
                  <a:cubicBezTo>
                    <a:pt x="2546" y="422"/>
                    <a:pt x="2549" y="614"/>
                    <a:pt x="2580" y="802"/>
                  </a:cubicBezTo>
                  <a:cubicBezTo>
                    <a:pt x="2650" y="1216"/>
                    <a:pt x="2871" y="1564"/>
                    <a:pt x="3099" y="1905"/>
                  </a:cubicBezTo>
                  <a:cubicBezTo>
                    <a:pt x="3263" y="2151"/>
                    <a:pt x="3476" y="2369"/>
                    <a:pt x="3529" y="2674"/>
                  </a:cubicBezTo>
                  <a:cubicBezTo>
                    <a:pt x="3667" y="3478"/>
                    <a:pt x="3304" y="4551"/>
                    <a:pt x="2104" y="4696"/>
                  </a:cubicBezTo>
                  <a:cubicBezTo>
                    <a:pt x="1592" y="4758"/>
                    <a:pt x="1118" y="4641"/>
                    <a:pt x="695" y="4349"/>
                  </a:cubicBezTo>
                  <a:cubicBezTo>
                    <a:pt x="203" y="4010"/>
                    <a:pt x="0" y="3366"/>
                    <a:pt x="169" y="2730"/>
                  </a:cubicBezTo>
                  <a:cubicBezTo>
                    <a:pt x="276" y="2330"/>
                    <a:pt x="431" y="1949"/>
                    <a:pt x="679" y="1619"/>
                  </a:cubicBezTo>
                  <a:cubicBezTo>
                    <a:pt x="988" y="1209"/>
                    <a:pt x="1136" y="757"/>
                    <a:pt x="1130" y="247"/>
                  </a:cubicBezTo>
                  <a:cubicBezTo>
                    <a:pt x="1129" y="93"/>
                    <a:pt x="1152" y="71"/>
                    <a:pt x="1306" y="52"/>
                  </a:cubicBezTo>
                  <a:cubicBezTo>
                    <a:pt x="1485" y="30"/>
                    <a:pt x="1665" y="18"/>
                    <a:pt x="1860" y="0"/>
                  </a:cubicBezTo>
                  <a:close/>
                  <a:moveTo>
                    <a:pt x="1864" y="538"/>
                  </a:moveTo>
                  <a:cubicBezTo>
                    <a:pt x="1696" y="552"/>
                    <a:pt x="1555" y="563"/>
                    <a:pt x="1414" y="575"/>
                  </a:cubicBezTo>
                  <a:cubicBezTo>
                    <a:pt x="1309" y="583"/>
                    <a:pt x="1261" y="631"/>
                    <a:pt x="1262" y="745"/>
                  </a:cubicBezTo>
                  <a:cubicBezTo>
                    <a:pt x="1263" y="1129"/>
                    <a:pt x="1167" y="1481"/>
                    <a:pt x="930" y="1797"/>
                  </a:cubicBezTo>
                  <a:cubicBezTo>
                    <a:pt x="724" y="2072"/>
                    <a:pt x="585" y="2385"/>
                    <a:pt x="493" y="2720"/>
                  </a:cubicBezTo>
                  <a:cubicBezTo>
                    <a:pt x="311" y="3380"/>
                    <a:pt x="593" y="3975"/>
                    <a:pt x="1226" y="4217"/>
                  </a:cubicBezTo>
                  <a:cubicBezTo>
                    <a:pt x="1729" y="4409"/>
                    <a:pt x="2228" y="4407"/>
                    <a:pt x="2684" y="4088"/>
                  </a:cubicBezTo>
                  <a:cubicBezTo>
                    <a:pt x="3280" y="3670"/>
                    <a:pt x="3388" y="2790"/>
                    <a:pt x="2929" y="2179"/>
                  </a:cubicBezTo>
                  <a:cubicBezTo>
                    <a:pt x="2605" y="1749"/>
                    <a:pt x="2370" y="1287"/>
                    <a:pt x="2393" y="728"/>
                  </a:cubicBezTo>
                  <a:cubicBezTo>
                    <a:pt x="2396" y="646"/>
                    <a:pt x="2356" y="595"/>
                    <a:pt x="2270" y="585"/>
                  </a:cubicBezTo>
                  <a:cubicBezTo>
                    <a:pt x="2126" y="569"/>
                    <a:pt x="1983" y="552"/>
                    <a:pt x="1864" y="53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3748" tIns="41874" rIns="83748" bIns="41874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20000"/>
                </a:lnSpc>
              </a:pPr>
              <a:endParaRPr lang="en-IN" sz="160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4" name="Freeform 6"/>
            <p:cNvSpPr>
              <a:spLocks/>
            </p:cNvSpPr>
            <p:nvPr/>
          </p:nvSpPr>
          <p:spPr bwMode="auto">
            <a:xfrm>
              <a:off x="2673" y="671"/>
              <a:ext cx="459" cy="189"/>
            </a:xfrm>
            <a:custGeom>
              <a:avLst/>
              <a:gdLst>
                <a:gd name="T0" fmla="*/ 0 w 1188"/>
                <a:gd name="T1" fmla="*/ 489 h 489"/>
                <a:gd name="T2" fmla="*/ 596 w 1188"/>
                <a:gd name="T3" fmla="*/ 1 h 489"/>
                <a:gd name="T4" fmla="*/ 1188 w 1188"/>
                <a:gd name="T5" fmla="*/ 489 h 489"/>
                <a:gd name="T6" fmla="*/ 0 w 1188"/>
                <a:gd name="T7" fmla="*/ 489 h 4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88" h="489">
                  <a:moveTo>
                    <a:pt x="0" y="489"/>
                  </a:moveTo>
                  <a:cubicBezTo>
                    <a:pt x="44" y="214"/>
                    <a:pt x="306" y="0"/>
                    <a:pt x="596" y="1"/>
                  </a:cubicBezTo>
                  <a:cubicBezTo>
                    <a:pt x="883" y="2"/>
                    <a:pt x="1144" y="214"/>
                    <a:pt x="1188" y="489"/>
                  </a:cubicBezTo>
                  <a:cubicBezTo>
                    <a:pt x="792" y="489"/>
                    <a:pt x="396" y="489"/>
                    <a:pt x="0" y="48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3748" tIns="41874" rIns="83748" bIns="41874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20000"/>
                </a:lnSpc>
              </a:pPr>
              <a:endParaRPr lang="en-IN" sz="160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5" name="Freeform 7"/>
            <p:cNvSpPr>
              <a:spLocks/>
            </p:cNvSpPr>
            <p:nvPr/>
          </p:nvSpPr>
          <p:spPr bwMode="auto">
            <a:xfrm>
              <a:off x="2655" y="891"/>
              <a:ext cx="496" cy="33"/>
            </a:xfrm>
            <a:custGeom>
              <a:avLst/>
              <a:gdLst>
                <a:gd name="T0" fmla="*/ 637 w 1284"/>
                <a:gd name="T1" fmla="*/ 1 h 85"/>
                <a:gd name="T2" fmla="*/ 1209 w 1284"/>
                <a:gd name="T3" fmla="*/ 3 h 85"/>
                <a:gd name="T4" fmla="*/ 1284 w 1284"/>
                <a:gd name="T5" fmla="*/ 38 h 85"/>
                <a:gd name="T6" fmla="*/ 1214 w 1284"/>
                <a:gd name="T7" fmla="*/ 82 h 85"/>
                <a:gd name="T8" fmla="*/ 69 w 1284"/>
                <a:gd name="T9" fmla="*/ 82 h 85"/>
                <a:gd name="T10" fmla="*/ 0 w 1284"/>
                <a:gd name="T11" fmla="*/ 37 h 85"/>
                <a:gd name="T12" fmla="*/ 75 w 1284"/>
                <a:gd name="T13" fmla="*/ 3 h 85"/>
                <a:gd name="T14" fmla="*/ 637 w 1284"/>
                <a:gd name="T15" fmla="*/ 1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84" h="85">
                  <a:moveTo>
                    <a:pt x="637" y="1"/>
                  </a:moveTo>
                  <a:cubicBezTo>
                    <a:pt x="828" y="1"/>
                    <a:pt x="1018" y="0"/>
                    <a:pt x="1209" y="3"/>
                  </a:cubicBezTo>
                  <a:cubicBezTo>
                    <a:pt x="1234" y="3"/>
                    <a:pt x="1259" y="26"/>
                    <a:pt x="1284" y="38"/>
                  </a:cubicBezTo>
                  <a:cubicBezTo>
                    <a:pt x="1261" y="54"/>
                    <a:pt x="1237" y="82"/>
                    <a:pt x="1214" y="82"/>
                  </a:cubicBezTo>
                  <a:cubicBezTo>
                    <a:pt x="832" y="85"/>
                    <a:pt x="451" y="85"/>
                    <a:pt x="69" y="82"/>
                  </a:cubicBezTo>
                  <a:cubicBezTo>
                    <a:pt x="46" y="82"/>
                    <a:pt x="23" y="53"/>
                    <a:pt x="0" y="37"/>
                  </a:cubicBezTo>
                  <a:cubicBezTo>
                    <a:pt x="25" y="25"/>
                    <a:pt x="50" y="3"/>
                    <a:pt x="75" y="3"/>
                  </a:cubicBezTo>
                  <a:cubicBezTo>
                    <a:pt x="263" y="0"/>
                    <a:pt x="450" y="1"/>
                    <a:pt x="637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3748" tIns="41874" rIns="83748" bIns="41874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20000"/>
                </a:lnSpc>
              </a:pPr>
              <a:endParaRPr lang="en-IN" sz="160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6" name="Freeform 8"/>
            <p:cNvSpPr>
              <a:spLocks/>
            </p:cNvSpPr>
            <p:nvPr/>
          </p:nvSpPr>
          <p:spPr bwMode="auto">
            <a:xfrm>
              <a:off x="2656" y="943"/>
              <a:ext cx="495" cy="33"/>
            </a:xfrm>
            <a:custGeom>
              <a:avLst/>
              <a:gdLst>
                <a:gd name="T0" fmla="*/ 636 w 1283"/>
                <a:gd name="T1" fmla="*/ 2 h 85"/>
                <a:gd name="T2" fmla="*/ 1199 w 1283"/>
                <a:gd name="T3" fmla="*/ 4 h 85"/>
                <a:gd name="T4" fmla="*/ 1283 w 1283"/>
                <a:gd name="T5" fmla="*/ 47 h 85"/>
                <a:gd name="T6" fmla="*/ 1197 w 1283"/>
                <a:gd name="T7" fmla="*/ 83 h 85"/>
                <a:gd name="T8" fmla="*/ 82 w 1283"/>
                <a:gd name="T9" fmla="*/ 83 h 85"/>
                <a:gd name="T10" fmla="*/ 0 w 1283"/>
                <a:gd name="T11" fmla="*/ 44 h 85"/>
                <a:gd name="T12" fmla="*/ 84 w 1283"/>
                <a:gd name="T13" fmla="*/ 4 h 85"/>
                <a:gd name="T14" fmla="*/ 636 w 1283"/>
                <a:gd name="T15" fmla="*/ 2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83" h="85">
                  <a:moveTo>
                    <a:pt x="636" y="2"/>
                  </a:moveTo>
                  <a:cubicBezTo>
                    <a:pt x="824" y="2"/>
                    <a:pt x="1012" y="0"/>
                    <a:pt x="1199" y="4"/>
                  </a:cubicBezTo>
                  <a:cubicBezTo>
                    <a:pt x="1228" y="5"/>
                    <a:pt x="1255" y="32"/>
                    <a:pt x="1283" y="47"/>
                  </a:cubicBezTo>
                  <a:cubicBezTo>
                    <a:pt x="1255" y="59"/>
                    <a:pt x="1226" y="82"/>
                    <a:pt x="1197" y="83"/>
                  </a:cubicBezTo>
                  <a:cubicBezTo>
                    <a:pt x="826" y="85"/>
                    <a:pt x="454" y="85"/>
                    <a:pt x="82" y="83"/>
                  </a:cubicBezTo>
                  <a:cubicBezTo>
                    <a:pt x="55" y="82"/>
                    <a:pt x="27" y="58"/>
                    <a:pt x="0" y="44"/>
                  </a:cubicBezTo>
                  <a:cubicBezTo>
                    <a:pt x="28" y="30"/>
                    <a:pt x="56" y="5"/>
                    <a:pt x="84" y="4"/>
                  </a:cubicBezTo>
                  <a:cubicBezTo>
                    <a:pt x="268" y="0"/>
                    <a:pt x="452" y="2"/>
                    <a:pt x="636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3748" tIns="41874" rIns="83748" bIns="41874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20000"/>
                </a:lnSpc>
              </a:pPr>
              <a:endParaRPr lang="en-IN" sz="160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27" name="Group 4"/>
          <p:cNvGrpSpPr>
            <a:grpSpLocks noChangeAspect="1"/>
          </p:cNvGrpSpPr>
          <p:nvPr/>
        </p:nvGrpSpPr>
        <p:grpSpPr bwMode="auto">
          <a:xfrm>
            <a:off x="3556320" y="1986656"/>
            <a:ext cx="2285995" cy="2975509"/>
            <a:chOff x="2191" y="671"/>
            <a:chExt cx="1416" cy="2209"/>
          </a:xfrm>
          <a:solidFill>
            <a:schemeClr val="accent2"/>
          </a:solidFill>
        </p:grpSpPr>
        <p:sp>
          <p:nvSpPr>
            <p:cNvPr id="28" name="Freeform 27"/>
            <p:cNvSpPr>
              <a:spLocks noEditPoints="1"/>
            </p:cNvSpPr>
            <p:nvPr/>
          </p:nvSpPr>
          <p:spPr bwMode="auto">
            <a:xfrm>
              <a:off x="2191" y="1042"/>
              <a:ext cx="1416" cy="1838"/>
            </a:xfrm>
            <a:custGeom>
              <a:avLst/>
              <a:gdLst>
                <a:gd name="T0" fmla="*/ 1860 w 3667"/>
                <a:gd name="T1" fmla="*/ 0 h 4758"/>
                <a:gd name="T2" fmla="*/ 2373 w 3667"/>
                <a:gd name="T3" fmla="*/ 56 h 4758"/>
                <a:gd name="T4" fmla="*/ 2532 w 3667"/>
                <a:gd name="T5" fmla="*/ 231 h 4758"/>
                <a:gd name="T6" fmla="*/ 2580 w 3667"/>
                <a:gd name="T7" fmla="*/ 802 h 4758"/>
                <a:gd name="T8" fmla="*/ 3099 w 3667"/>
                <a:gd name="T9" fmla="*/ 1905 h 4758"/>
                <a:gd name="T10" fmla="*/ 3529 w 3667"/>
                <a:gd name="T11" fmla="*/ 2674 h 4758"/>
                <a:gd name="T12" fmla="*/ 2104 w 3667"/>
                <a:gd name="T13" fmla="*/ 4696 h 4758"/>
                <a:gd name="T14" fmla="*/ 695 w 3667"/>
                <a:gd name="T15" fmla="*/ 4349 h 4758"/>
                <a:gd name="T16" fmla="*/ 169 w 3667"/>
                <a:gd name="T17" fmla="*/ 2730 h 4758"/>
                <a:gd name="T18" fmla="*/ 679 w 3667"/>
                <a:gd name="T19" fmla="*/ 1619 h 4758"/>
                <a:gd name="T20" fmla="*/ 1130 w 3667"/>
                <a:gd name="T21" fmla="*/ 247 h 4758"/>
                <a:gd name="T22" fmla="*/ 1306 w 3667"/>
                <a:gd name="T23" fmla="*/ 52 h 4758"/>
                <a:gd name="T24" fmla="*/ 1860 w 3667"/>
                <a:gd name="T25" fmla="*/ 0 h 4758"/>
                <a:gd name="T26" fmla="*/ 1864 w 3667"/>
                <a:gd name="T27" fmla="*/ 538 h 4758"/>
                <a:gd name="T28" fmla="*/ 1414 w 3667"/>
                <a:gd name="T29" fmla="*/ 575 h 4758"/>
                <a:gd name="T30" fmla="*/ 1262 w 3667"/>
                <a:gd name="T31" fmla="*/ 745 h 4758"/>
                <a:gd name="T32" fmla="*/ 930 w 3667"/>
                <a:gd name="T33" fmla="*/ 1797 h 4758"/>
                <a:gd name="T34" fmla="*/ 493 w 3667"/>
                <a:gd name="T35" fmla="*/ 2720 h 4758"/>
                <a:gd name="T36" fmla="*/ 1226 w 3667"/>
                <a:gd name="T37" fmla="*/ 4217 h 4758"/>
                <a:gd name="T38" fmla="*/ 2684 w 3667"/>
                <a:gd name="T39" fmla="*/ 4088 h 4758"/>
                <a:gd name="T40" fmla="*/ 2929 w 3667"/>
                <a:gd name="T41" fmla="*/ 2179 h 4758"/>
                <a:gd name="T42" fmla="*/ 2393 w 3667"/>
                <a:gd name="T43" fmla="*/ 728 h 4758"/>
                <a:gd name="T44" fmla="*/ 2270 w 3667"/>
                <a:gd name="T45" fmla="*/ 585 h 4758"/>
                <a:gd name="T46" fmla="*/ 1864 w 3667"/>
                <a:gd name="T47" fmla="*/ 538 h 47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667" h="4758">
                  <a:moveTo>
                    <a:pt x="1860" y="0"/>
                  </a:moveTo>
                  <a:cubicBezTo>
                    <a:pt x="2022" y="18"/>
                    <a:pt x="2197" y="39"/>
                    <a:pt x="2373" y="56"/>
                  </a:cubicBezTo>
                  <a:cubicBezTo>
                    <a:pt x="2483" y="66"/>
                    <a:pt x="2525" y="130"/>
                    <a:pt x="2532" y="231"/>
                  </a:cubicBezTo>
                  <a:cubicBezTo>
                    <a:pt x="2546" y="422"/>
                    <a:pt x="2549" y="614"/>
                    <a:pt x="2580" y="802"/>
                  </a:cubicBezTo>
                  <a:cubicBezTo>
                    <a:pt x="2650" y="1216"/>
                    <a:pt x="2871" y="1564"/>
                    <a:pt x="3099" y="1905"/>
                  </a:cubicBezTo>
                  <a:cubicBezTo>
                    <a:pt x="3263" y="2151"/>
                    <a:pt x="3476" y="2369"/>
                    <a:pt x="3529" y="2674"/>
                  </a:cubicBezTo>
                  <a:cubicBezTo>
                    <a:pt x="3667" y="3478"/>
                    <a:pt x="3304" y="4551"/>
                    <a:pt x="2104" y="4696"/>
                  </a:cubicBezTo>
                  <a:cubicBezTo>
                    <a:pt x="1592" y="4758"/>
                    <a:pt x="1118" y="4641"/>
                    <a:pt x="695" y="4349"/>
                  </a:cubicBezTo>
                  <a:cubicBezTo>
                    <a:pt x="203" y="4010"/>
                    <a:pt x="0" y="3366"/>
                    <a:pt x="169" y="2730"/>
                  </a:cubicBezTo>
                  <a:cubicBezTo>
                    <a:pt x="276" y="2330"/>
                    <a:pt x="431" y="1949"/>
                    <a:pt x="679" y="1619"/>
                  </a:cubicBezTo>
                  <a:cubicBezTo>
                    <a:pt x="988" y="1209"/>
                    <a:pt x="1136" y="757"/>
                    <a:pt x="1130" y="247"/>
                  </a:cubicBezTo>
                  <a:cubicBezTo>
                    <a:pt x="1129" y="93"/>
                    <a:pt x="1152" y="71"/>
                    <a:pt x="1306" y="52"/>
                  </a:cubicBezTo>
                  <a:cubicBezTo>
                    <a:pt x="1485" y="30"/>
                    <a:pt x="1665" y="18"/>
                    <a:pt x="1860" y="0"/>
                  </a:cubicBezTo>
                  <a:close/>
                  <a:moveTo>
                    <a:pt x="1864" y="538"/>
                  </a:moveTo>
                  <a:cubicBezTo>
                    <a:pt x="1696" y="552"/>
                    <a:pt x="1555" y="563"/>
                    <a:pt x="1414" y="575"/>
                  </a:cubicBezTo>
                  <a:cubicBezTo>
                    <a:pt x="1309" y="583"/>
                    <a:pt x="1261" y="631"/>
                    <a:pt x="1262" y="745"/>
                  </a:cubicBezTo>
                  <a:cubicBezTo>
                    <a:pt x="1263" y="1129"/>
                    <a:pt x="1167" y="1481"/>
                    <a:pt x="930" y="1797"/>
                  </a:cubicBezTo>
                  <a:cubicBezTo>
                    <a:pt x="724" y="2072"/>
                    <a:pt x="585" y="2385"/>
                    <a:pt x="493" y="2720"/>
                  </a:cubicBezTo>
                  <a:cubicBezTo>
                    <a:pt x="311" y="3380"/>
                    <a:pt x="593" y="3975"/>
                    <a:pt x="1226" y="4217"/>
                  </a:cubicBezTo>
                  <a:cubicBezTo>
                    <a:pt x="1729" y="4409"/>
                    <a:pt x="2228" y="4407"/>
                    <a:pt x="2684" y="4088"/>
                  </a:cubicBezTo>
                  <a:cubicBezTo>
                    <a:pt x="3280" y="3670"/>
                    <a:pt x="3388" y="2790"/>
                    <a:pt x="2929" y="2179"/>
                  </a:cubicBezTo>
                  <a:cubicBezTo>
                    <a:pt x="2605" y="1749"/>
                    <a:pt x="2370" y="1287"/>
                    <a:pt x="2393" y="728"/>
                  </a:cubicBezTo>
                  <a:cubicBezTo>
                    <a:pt x="2396" y="646"/>
                    <a:pt x="2356" y="595"/>
                    <a:pt x="2270" y="585"/>
                  </a:cubicBezTo>
                  <a:cubicBezTo>
                    <a:pt x="2126" y="569"/>
                    <a:pt x="1983" y="552"/>
                    <a:pt x="1864" y="53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3748" tIns="41874" rIns="83748" bIns="41874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20000"/>
                </a:lnSpc>
              </a:pPr>
              <a:endParaRPr lang="en-IN" sz="160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9" name="Freeform 6"/>
            <p:cNvSpPr>
              <a:spLocks/>
            </p:cNvSpPr>
            <p:nvPr/>
          </p:nvSpPr>
          <p:spPr bwMode="auto">
            <a:xfrm>
              <a:off x="2673" y="671"/>
              <a:ext cx="459" cy="189"/>
            </a:xfrm>
            <a:custGeom>
              <a:avLst/>
              <a:gdLst>
                <a:gd name="T0" fmla="*/ 0 w 1188"/>
                <a:gd name="T1" fmla="*/ 489 h 489"/>
                <a:gd name="T2" fmla="*/ 596 w 1188"/>
                <a:gd name="T3" fmla="*/ 1 h 489"/>
                <a:gd name="T4" fmla="*/ 1188 w 1188"/>
                <a:gd name="T5" fmla="*/ 489 h 489"/>
                <a:gd name="T6" fmla="*/ 0 w 1188"/>
                <a:gd name="T7" fmla="*/ 489 h 4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88" h="489">
                  <a:moveTo>
                    <a:pt x="0" y="489"/>
                  </a:moveTo>
                  <a:cubicBezTo>
                    <a:pt x="44" y="214"/>
                    <a:pt x="306" y="0"/>
                    <a:pt x="596" y="1"/>
                  </a:cubicBezTo>
                  <a:cubicBezTo>
                    <a:pt x="883" y="2"/>
                    <a:pt x="1144" y="214"/>
                    <a:pt x="1188" y="489"/>
                  </a:cubicBezTo>
                  <a:cubicBezTo>
                    <a:pt x="792" y="489"/>
                    <a:pt x="396" y="489"/>
                    <a:pt x="0" y="48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3748" tIns="41874" rIns="83748" bIns="41874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20000"/>
                </a:lnSpc>
              </a:pPr>
              <a:endParaRPr lang="en-IN" sz="160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30" name="Freeform 7"/>
            <p:cNvSpPr>
              <a:spLocks/>
            </p:cNvSpPr>
            <p:nvPr/>
          </p:nvSpPr>
          <p:spPr bwMode="auto">
            <a:xfrm>
              <a:off x="2655" y="891"/>
              <a:ext cx="496" cy="33"/>
            </a:xfrm>
            <a:custGeom>
              <a:avLst/>
              <a:gdLst>
                <a:gd name="T0" fmla="*/ 637 w 1284"/>
                <a:gd name="T1" fmla="*/ 1 h 85"/>
                <a:gd name="T2" fmla="*/ 1209 w 1284"/>
                <a:gd name="T3" fmla="*/ 3 h 85"/>
                <a:gd name="T4" fmla="*/ 1284 w 1284"/>
                <a:gd name="T5" fmla="*/ 38 h 85"/>
                <a:gd name="T6" fmla="*/ 1214 w 1284"/>
                <a:gd name="T7" fmla="*/ 82 h 85"/>
                <a:gd name="T8" fmla="*/ 69 w 1284"/>
                <a:gd name="T9" fmla="*/ 82 h 85"/>
                <a:gd name="T10" fmla="*/ 0 w 1284"/>
                <a:gd name="T11" fmla="*/ 37 h 85"/>
                <a:gd name="T12" fmla="*/ 75 w 1284"/>
                <a:gd name="T13" fmla="*/ 3 h 85"/>
                <a:gd name="T14" fmla="*/ 637 w 1284"/>
                <a:gd name="T15" fmla="*/ 1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84" h="85">
                  <a:moveTo>
                    <a:pt x="637" y="1"/>
                  </a:moveTo>
                  <a:cubicBezTo>
                    <a:pt x="828" y="1"/>
                    <a:pt x="1018" y="0"/>
                    <a:pt x="1209" y="3"/>
                  </a:cubicBezTo>
                  <a:cubicBezTo>
                    <a:pt x="1234" y="3"/>
                    <a:pt x="1259" y="26"/>
                    <a:pt x="1284" y="38"/>
                  </a:cubicBezTo>
                  <a:cubicBezTo>
                    <a:pt x="1261" y="54"/>
                    <a:pt x="1237" y="82"/>
                    <a:pt x="1214" y="82"/>
                  </a:cubicBezTo>
                  <a:cubicBezTo>
                    <a:pt x="832" y="85"/>
                    <a:pt x="451" y="85"/>
                    <a:pt x="69" y="82"/>
                  </a:cubicBezTo>
                  <a:cubicBezTo>
                    <a:pt x="46" y="82"/>
                    <a:pt x="23" y="53"/>
                    <a:pt x="0" y="37"/>
                  </a:cubicBezTo>
                  <a:cubicBezTo>
                    <a:pt x="25" y="25"/>
                    <a:pt x="50" y="3"/>
                    <a:pt x="75" y="3"/>
                  </a:cubicBezTo>
                  <a:cubicBezTo>
                    <a:pt x="263" y="0"/>
                    <a:pt x="450" y="1"/>
                    <a:pt x="637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3748" tIns="41874" rIns="83748" bIns="41874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20000"/>
                </a:lnSpc>
              </a:pPr>
              <a:endParaRPr lang="en-IN" sz="160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31" name="Freeform 8"/>
            <p:cNvSpPr>
              <a:spLocks/>
            </p:cNvSpPr>
            <p:nvPr/>
          </p:nvSpPr>
          <p:spPr bwMode="auto">
            <a:xfrm>
              <a:off x="2656" y="943"/>
              <a:ext cx="495" cy="33"/>
            </a:xfrm>
            <a:custGeom>
              <a:avLst/>
              <a:gdLst>
                <a:gd name="T0" fmla="*/ 636 w 1283"/>
                <a:gd name="T1" fmla="*/ 2 h 85"/>
                <a:gd name="T2" fmla="*/ 1199 w 1283"/>
                <a:gd name="T3" fmla="*/ 4 h 85"/>
                <a:gd name="T4" fmla="*/ 1283 w 1283"/>
                <a:gd name="T5" fmla="*/ 47 h 85"/>
                <a:gd name="T6" fmla="*/ 1197 w 1283"/>
                <a:gd name="T7" fmla="*/ 83 h 85"/>
                <a:gd name="T8" fmla="*/ 82 w 1283"/>
                <a:gd name="T9" fmla="*/ 83 h 85"/>
                <a:gd name="T10" fmla="*/ 0 w 1283"/>
                <a:gd name="T11" fmla="*/ 44 h 85"/>
                <a:gd name="T12" fmla="*/ 84 w 1283"/>
                <a:gd name="T13" fmla="*/ 4 h 85"/>
                <a:gd name="T14" fmla="*/ 636 w 1283"/>
                <a:gd name="T15" fmla="*/ 2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83" h="85">
                  <a:moveTo>
                    <a:pt x="636" y="2"/>
                  </a:moveTo>
                  <a:cubicBezTo>
                    <a:pt x="824" y="2"/>
                    <a:pt x="1012" y="0"/>
                    <a:pt x="1199" y="4"/>
                  </a:cubicBezTo>
                  <a:cubicBezTo>
                    <a:pt x="1228" y="5"/>
                    <a:pt x="1255" y="32"/>
                    <a:pt x="1283" y="47"/>
                  </a:cubicBezTo>
                  <a:cubicBezTo>
                    <a:pt x="1255" y="59"/>
                    <a:pt x="1226" y="82"/>
                    <a:pt x="1197" y="83"/>
                  </a:cubicBezTo>
                  <a:cubicBezTo>
                    <a:pt x="826" y="85"/>
                    <a:pt x="454" y="85"/>
                    <a:pt x="82" y="83"/>
                  </a:cubicBezTo>
                  <a:cubicBezTo>
                    <a:pt x="55" y="82"/>
                    <a:pt x="27" y="58"/>
                    <a:pt x="0" y="44"/>
                  </a:cubicBezTo>
                  <a:cubicBezTo>
                    <a:pt x="28" y="30"/>
                    <a:pt x="56" y="5"/>
                    <a:pt x="84" y="4"/>
                  </a:cubicBezTo>
                  <a:cubicBezTo>
                    <a:pt x="268" y="0"/>
                    <a:pt x="452" y="2"/>
                    <a:pt x="636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3748" tIns="41874" rIns="83748" bIns="41874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20000"/>
                </a:lnSpc>
              </a:pPr>
              <a:endParaRPr lang="en-IN" sz="160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32" name="Freeform 31"/>
          <p:cNvSpPr>
            <a:spLocks noEditPoints="1"/>
          </p:cNvSpPr>
          <p:nvPr/>
        </p:nvSpPr>
        <p:spPr bwMode="auto">
          <a:xfrm>
            <a:off x="10749855" y="194465"/>
            <a:ext cx="995386" cy="825477"/>
          </a:xfrm>
          <a:custGeom>
            <a:avLst/>
            <a:gdLst>
              <a:gd name="T0" fmla="*/ 203 w 360"/>
              <a:gd name="T1" fmla="*/ 271 h 368"/>
              <a:gd name="T2" fmla="*/ 261 w 360"/>
              <a:gd name="T3" fmla="*/ 202 h 368"/>
              <a:gd name="T4" fmla="*/ 360 w 360"/>
              <a:gd name="T5" fmla="*/ 51 h 368"/>
              <a:gd name="T6" fmla="*/ 346 w 360"/>
              <a:gd name="T7" fmla="*/ 37 h 368"/>
              <a:gd name="T8" fmla="*/ 277 w 360"/>
              <a:gd name="T9" fmla="*/ 37 h 368"/>
              <a:gd name="T10" fmla="*/ 180 w 360"/>
              <a:gd name="T11" fmla="*/ 0 h 368"/>
              <a:gd name="T12" fmla="*/ 83 w 360"/>
              <a:gd name="T13" fmla="*/ 37 h 368"/>
              <a:gd name="T14" fmla="*/ 14 w 360"/>
              <a:gd name="T15" fmla="*/ 37 h 368"/>
              <a:gd name="T16" fmla="*/ 0 w 360"/>
              <a:gd name="T17" fmla="*/ 51 h 368"/>
              <a:gd name="T18" fmla="*/ 98 w 360"/>
              <a:gd name="T19" fmla="*/ 202 h 368"/>
              <a:gd name="T20" fmla="*/ 156 w 360"/>
              <a:gd name="T21" fmla="*/ 271 h 368"/>
              <a:gd name="T22" fmla="*/ 156 w 360"/>
              <a:gd name="T23" fmla="*/ 297 h 368"/>
              <a:gd name="T24" fmla="*/ 91 w 360"/>
              <a:gd name="T25" fmla="*/ 332 h 368"/>
              <a:gd name="T26" fmla="*/ 180 w 360"/>
              <a:gd name="T27" fmla="*/ 368 h 368"/>
              <a:gd name="T28" fmla="*/ 269 w 360"/>
              <a:gd name="T29" fmla="*/ 332 h 368"/>
              <a:gd name="T30" fmla="*/ 203 w 360"/>
              <a:gd name="T31" fmla="*/ 297 h 368"/>
              <a:gd name="T32" fmla="*/ 203 w 360"/>
              <a:gd name="T33" fmla="*/ 271 h 368"/>
              <a:gd name="T34" fmla="*/ 259 w 360"/>
              <a:gd name="T35" fmla="*/ 170 h 368"/>
              <a:gd name="T36" fmla="*/ 281 w 360"/>
              <a:gd name="T37" fmla="*/ 65 h 368"/>
              <a:gd name="T38" fmla="*/ 331 w 360"/>
              <a:gd name="T39" fmla="*/ 65 h 368"/>
              <a:gd name="T40" fmla="*/ 259 w 360"/>
              <a:gd name="T41" fmla="*/ 170 h 368"/>
              <a:gd name="T42" fmla="*/ 180 w 360"/>
              <a:gd name="T43" fmla="*/ 24 h 368"/>
              <a:gd name="T44" fmla="*/ 256 w 360"/>
              <a:gd name="T45" fmla="*/ 55 h 368"/>
              <a:gd name="T46" fmla="*/ 180 w 360"/>
              <a:gd name="T47" fmla="*/ 86 h 368"/>
              <a:gd name="T48" fmla="*/ 104 w 360"/>
              <a:gd name="T49" fmla="*/ 55 h 368"/>
              <a:gd name="T50" fmla="*/ 180 w 360"/>
              <a:gd name="T51" fmla="*/ 24 h 368"/>
              <a:gd name="T52" fmla="*/ 29 w 360"/>
              <a:gd name="T53" fmla="*/ 65 h 368"/>
              <a:gd name="T54" fmla="*/ 79 w 360"/>
              <a:gd name="T55" fmla="*/ 65 h 368"/>
              <a:gd name="T56" fmla="*/ 101 w 360"/>
              <a:gd name="T57" fmla="*/ 170 h 368"/>
              <a:gd name="T58" fmla="*/ 29 w 360"/>
              <a:gd name="T59" fmla="*/ 65 h 3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360" h="368">
                <a:moveTo>
                  <a:pt x="203" y="271"/>
                </a:moveTo>
                <a:cubicBezTo>
                  <a:pt x="203" y="242"/>
                  <a:pt x="225" y="226"/>
                  <a:pt x="261" y="202"/>
                </a:cubicBezTo>
                <a:cubicBezTo>
                  <a:pt x="305" y="173"/>
                  <a:pt x="360" y="137"/>
                  <a:pt x="360" y="51"/>
                </a:cubicBezTo>
                <a:cubicBezTo>
                  <a:pt x="360" y="43"/>
                  <a:pt x="353" y="37"/>
                  <a:pt x="346" y="37"/>
                </a:cubicBezTo>
                <a:cubicBezTo>
                  <a:pt x="277" y="37"/>
                  <a:pt x="277" y="37"/>
                  <a:pt x="277" y="37"/>
                </a:cubicBezTo>
                <a:cubicBezTo>
                  <a:pt x="267" y="19"/>
                  <a:pt x="238" y="0"/>
                  <a:pt x="180" y="0"/>
                </a:cubicBezTo>
                <a:cubicBezTo>
                  <a:pt x="121" y="0"/>
                  <a:pt x="92" y="19"/>
                  <a:pt x="83" y="37"/>
                </a:cubicBezTo>
                <a:cubicBezTo>
                  <a:pt x="14" y="37"/>
                  <a:pt x="14" y="37"/>
                  <a:pt x="14" y="37"/>
                </a:cubicBezTo>
                <a:cubicBezTo>
                  <a:pt x="6" y="37"/>
                  <a:pt x="0" y="43"/>
                  <a:pt x="0" y="51"/>
                </a:cubicBezTo>
                <a:cubicBezTo>
                  <a:pt x="0" y="137"/>
                  <a:pt x="54" y="173"/>
                  <a:pt x="98" y="202"/>
                </a:cubicBezTo>
                <a:cubicBezTo>
                  <a:pt x="134" y="226"/>
                  <a:pt x="156" y="242"/>
                  <a:pt x="156" y="271"/>
                </a:cubicBezTo>
                <a:cubicBezTo>
                  <a:pt x="156" y="297"/>
                  <a:pt x="156" y="297"/>
                  <a:pt x="156" y="297"/>
                </a:cubicBezTo>
                <a:cubicBezTo>
                  <a:pt x="118" y="301"/>
                  <a:pt x="91" y="315"/>
                  <a:pt x="91" y="332"/>
                </a:cubicBezTo>
                <a:cubicBezTo>
                  <a:pt x="91" y="352"/>
                  <a:pt x="131" y="368"/>
                  <a:pt x="180" y="368"/>
                </a:cubicBezTo>
                <a:cubicBezTo>
                  <a:pt x="229" y="368"/>
                  <a:pt x="269" y="352"/>
                  <a:pt x="269" y="332"/>
                </a:cubicBezTo>
                <a:cubicBezTo>
                  <a:pt x="269" y="315"/>
                  <a:pt x="241" y="301"/>
                  <a:pt x="203" y="297"/>
                </a:cubicBezTo>
                <a:lnTo>
                  <a:pt x="203" y="271"/>
                </a:lnTo>
                <a:close/>
                <a:moveTo>
                  <a:pt x="259" y="170"/>
                </a:moveTo>
                <a:cubicBezTo>
                  <a:pt x="270" y="146"/>
                  <a:pt x="279" y="113"/>
                  <a:pt x="281" y="65"/>
                </a:cubicBezTo>
                <a:cubicBezTo>
                  <a:pt x="331" y="65"/>
                  <a:pt x="331" y="65"/>
                  <a:pt x="331" y="65"/>
                </a:cubicBezTo>
                <a:cubicBezTo>
                  <a:pt x="326" y="119"/>
                  <a:pt x="294" y="146"/>
                  <a:pt x="259" y="170"/>
                </a:cubicBezTo>
                <a:close/>
                <a:moveTo>
                  <a:pt x="180" y="24"/>
                </a:moveTo>
                <a:cubicBezTo>
                  <a:pt x="234" y="24"/>
                  <a:pt x="256" y="47"/>
                  <a:pt x="256" y="55"/>
                </a:cubicBezTo>
                <a:cubicBezTo>
                  <a:pt x="256" y="63"/>
                  <a:pt x="234" y="86"/>
                  <a:pt x="180" y="86"/>
                </a:cubicBezTo>
                <a:cubicBezTo>
                  <a:pt x="125" y="86"/>
                  <a:pt x="104" y="63"/>
                  <a:pt x="104" y="55"/>
                </a:cubicBezTo>
                <a:cubicBezTo>
                  <a:pt x="104" y="47"/>
                  <a:pt x="125" y="24"/>
                  <a:pt x="180" y="24"/>
                </a:cubicBezTo>
                <a:close/>
                <a:moveTo>
                  <a:pt x="29" y="65"/>
                </a:moveTo>
                <a:cubicBezTo>
                  <a:pt x="79" y="65"/>
                  <a:pt x="79" y="65"/>
                  <a:pt x="79" y="65"/>
                </a:cubicBezTo>
                <a:cubicBezTo>
                  <a:pt x="80" y="113"/>
                  <a:pt x="89" y="146"/>
                  <a:pt x="101" y="170"/>
                </a:cubicBezTo>
                <a:cubicBezTo>
                  <a:pt x="66" y="146"/>
                  <a:pt x="33" y="119"/>
                  <a:pt x="29" y="65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83748" tIns="41874" rIns="83748" bIns="41874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120000"/>
              </a:lnSpc>
            </a:pPr>
            <a:endParaRPr lang="en-US" sz="1600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4" name="Freeform 33"/>
          <p:cNvSpPr>
            <a:spLocks noEditPoints="1"/>
          </p:cNvSpPr>
          <p:nvPr/>
        </p:nvSpPr>
        <p:spPr bwMode="auto">
          <a:xfrm>
            <a:off x="1581467" y="1400603"/>
            <a:ext cx="1149105" cy="764433"/>
          </a:xfrm>
          <a:custGeom>
            <a:avLst/>
            <a:gdLst>
              <a:gd name="T0" fmla="*/ 203 w 360"/>
              <a:gd name="T1" fmla="*/ 271 h 368"/>
              <a:gd name="T2" fmla="*/ 261 w 360"/>
              <a:gd name="T3" fmla="*/ 202 h 368"/>
              <a:gd name="T4" fmla="*/ 360 w 360"/>
              <a:gd name="T5" fmla="*/ 51 h 368"/>
              <a:gd name="T6" fmla="*/ 346 w 360"/>
              <a:gd name="T7" fmla="*/ 37 h 368"/>
              <a:gd name="T8" fmla="*/ 277 w 360"/>
              <a:gd name="T9" fmla="*/ 37 h 368"/>
              <a:gd name="T10" fmla="*/ 180 w 360"/>
              <a:gd name="T11" fmla="*/ 0 h 368"/>
              <a:gd name="T12" fmla="*/ 83 w 360"/>
              <a:gd name="T13" fmla="*/ 37 h 368"/>
              <a:gd name="T14" fmla="*/ 14 w 360"/>
              <a:gd name="T15" fmla="*/ 37 h 368"/>
              <a:gd name="T16" fmla="*/ 0 w 360"/>
              <a:gd name="T17" fmla="*/ 51 h 368"/>
              <a:gd name="T18" fmla="*/ 98 w 360"/>
              <a:gd name="T19" fmla="*/ 202 h 368"/>
              <a:gd name="T20" fmla="*/ 156 w 360"/>
              <a:gd name="T21" fmla="*/ 271 h 368"/>
              <a:gd name="T22" fmla="*/ 156 w 360"/>
              <a:gd name="T23" fmla="*/ 297 h 368"/>
              <a:gd name="T24" fmla="*/ 91 w 360"/>
              <a:gd name="T25" fmla="*/ 332 h 368"/>
              <a:gd name="T26" fmla="*/ 180 w 360"/>
              <a:gd name="T27" fmla="*/ 368 h 368"/>
              <a:gd name="T28" fmla="*/ 269 w 360"/>
              <a:gd name="T29" fmla="*/ 332 h 368"/>
              <a:gd name="T30" fmla="*/ 203 w 360"/>
              <a:gd name="T31" fmla="*/ 297 h 368"/>
              <a:gd name="T32" fmla="*/ 203 w 360"/>
              <a:gd name="T33" fmla="*/ 271 h 368"/>
              <a:gd name="T34" fmla="*/ 259 w 360"/>
              <a:gd name="T35" fmla="*/ 170 h 368"/>
              <a:gd name="T36" fmla="*/ 281 w 360"/>
              <a:gd name="T37" fmla="*/ 65 h 368"/>
              <a:gd name="T38" fmla="*/ 331 w 360"/>
              <a:gd name="T39" fmla="*/ 65 h 368"/>
              <a:gd name="T40" fmla="*/ 259 w 360"/>
              <a:gd name="T41" fmla="*/ 170 h 368"/>
              <a:gd name="T42" fmla="*/ 180 w 360"/>
              <a:gd name="T43" fmla="*/ 24 h 368"/>
              <a:gd name="T44" fmla="*/ 256 w 360"/>
              <a:gd name="T45" fmla="*/ 55 h 368"/>
              <a:gd name="T46" fmla="*/ 180 w 360"/>
              <a:gd name="T47" fmla="*/ 86 h 368"/>
              <a:gd name="T48" fmla="*/ 104 w 360"/>
              <a:gd name="T49" fmla="*/ 55 h 368"/>
              <a:gd name="T50" fmla="*/ 180 w 360"/>
              <a:gd name="T51" fmla="*/ 24 h 368"/>
              <a:gd name="T52" fmla="*/ 29 w 360"/>
              <a:gd name="T53" fmla="*/ 65 h 368"/>
              <a:gd name="T54" fmla="*/ 79 w 360"/>
              <a:gd name="T55" fmla="*/ 65 h 368"/>
              <a:gd name="T56" fmla="*/ 101 w 360"/>
              <a:gd name="T57" fmla="*/ 170 h 368"/>
              <a:gd name="T58" fmla="*/ 29 w 360"/>
              <a:gd name="T59" fmla="*/ 65 h 3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360" h="368">
                <a:moveTo>
                  <a:pt x="203" y="271"/>
                </a:moveTo>
                <a:cubicBezTo>
                  <a:pt x="203" y="242"/>
                  <a:pt x="225" y="226"/>
                  <a:pt x="261" y="202"/>
                </a:cubicBezTo>
                <a:cubicBezTo>
                  <a:pt x="305" y="173"/>
                  <a:pt x="360" y="137"/>
                  <a:pt x="360" y="51"/>
                </a:cubicBezTo>
                <a:cubicBezTo>
                  <a:pt x="360" y="43"/>
                  <a:pt x="353" y="37"/>
                  <a:pt x="346" y="37"/>
                </a:cubicBezTo>
                <a:cubicBezTo>
                  <a:pt x="277" y="37"/>
                  <a:pt x="277" y="37"/>
                  <a:pt x="277" y="37"/>
                </a:cubicBezTo>
                <a:cubicBezTo>
                  <a:pt x="267" y="19"/>
                  <a:pt x="238" y="0"/>
                  <a:pt x="180" y="0"/>
                </a:cubicBezTo>
                <a:cubicBezTo>
                  <a:pt x="121" y="0"/>
                  <a:pt x="92" y="19"/>
                  <a:pt x="83" y="37"/>
                </a:cubicBezTo>
                <a:cubicBezTo>
                  <a:pt x="14" y="37"/>
                  <a:pt x="14" y="37"/>
                  <a:pt x="14" y="37"/>
                </a:cubicBezTo>
                <a:cubicBezTo>
                  <a:pt x="6" y="37"/>
                  <a:pt x="0" y="43"/>
                  <a:pt x="0" y="51"/>
                </a:cubicBezTo>
                <a:cubicBezTo>
                  <a:pt x="0" y="137"/>
                  <a:pt x="54" y="173"/>
                  <a:pt x="98" y="202"/>
                </a:cubicBezTo>
                <a:cubicBezTo>
                  <a:pt x="134" y="226"/>
                  <a:pt x="156" y="242"/>
                  <a:pt x="156" y="271"/>
                </a:cubicBezTo>
                <a:cubicBezTo>
                  <a:pt x="156" y="297"/>
                  <a:pt x="156" y="297"/>
                  <a:pt x="156" y="297"/>
                </a:cubicBezTo>
                <a:cubicBezTo>
                  <a:pt x="118" y="301"/>
                  <a:pt x="91" y="315"/>
                  <a:pt x="91" y="332"/>
                </a:cubicBezTo>
                <a:cubicBezTo>
                  <a:pt x="91" y="352"/>
                  <a:pt x="131" y="368"/>
                  <a:pt x="180" y="368"/>
                </a:cubicBezTo>
                <a:cubicBezTo>
                  <a:pt x="229" y="368"/>
                  <a:pt x="269" y="352"/>
                  <a:pt x="269" y="332"/>
                </a:cubicBezTo>
                <a:cubicBezTo>
                  <a:pt x="269" y="315"/>
                  <a:pt x="241" y="301"/>
                  <a:pt x="203" y="297"/>
                </a:cubicBezTo>
                <a:lnTo>
                  <a:pt x="203" y="271"/>
                </a:lnTo>
                <a:close/>
                <a:moveTo>
                  <a:pt x="259" y="170"/>
                </a:moveTo>
                <a:cubicBezTo>
                  <a:pt x="270" y="146"/>
                  <a:pt x="279" y="113"/>
                  <a:pt x="281" y="65"/>
                </a:cubicBezTo>
                <a:cubicBezTo>
                  <a:pt x="331" y="65"/>
                  <a:pt x="331" y="65"/>
                  <a:pt x="331" y="65"/>
                </a:cubicBezTo>
                <a:cubicBezTo>
                  <a:pt x="326" y="119"/>
                  <a:pt x="294" y="146"/>
                  <a:pt x="259" y="170"/>
                </a:cubicBezTo>
                <a:close/>
                <a:moveTo>
                  <a:pt x="180" y="24"/>
                </a:moveTo>
                <a:cubicBezTo>
                  <a:pt x="234" y="24"/>
                  <a:pt x="256" y="47"/>
                  <a:pt x="256" y="55"/>
                </a:cubicBezTo>
                <a:cubicBezTo>
                  <a:pt x="256" y="63"/>
                  <a:pt x="234" y="86"/>
                  <a:pt x="180" y="86"/>
                </a:cubicBezTo>
                <a:cubicBezTo>
                  <a:pt x="125" y="86"/>
                  <a:pt x="104" y="63"/>
                  <a:pt x="104" y="55"/>
                </a:cubicBezTo>
                <a:cubicBezTo>
                  <a:pt x="104" y="47"/>
                  <a:pt x="125" y="24"/>
                  <a:pt x="180" y="24"/>
                </a:cubicBezTo>
                <a:close/>
                <a:moveTo>
                  <a:pt x="29" y="65"/>
                </a:moveTo>
                <a:cubicBezTo>
                  <a:pt x="79" y="65"/>
                  <a:pt x="79" y="65"/>
                  <a:pt x="79" y="65"/>
                </a:cubicBezTo>
                <a:cubicBezTo>
                  <a:pt x="80" y="113"/>
                  <a:pt x="89" y="146"/>
                  <a:pt x="101" y="170"/>
                </a:cubicBezTo>
                <a:cubicBezTo>
                  <a:pt x="66" y="146"/>
                  <a:pt x="33" y="119"/>
                  <a:pt x="29" y="6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83748" tIns="41874" rIns="83748" bIns="41874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120000"/>
              </a:lnSpc>
            </a:pPr>
            <a:endParaRPr lang="en-US" sz="1600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5146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2" grpId="0"/>
      <p:bldP spid="9" grpId="0"/>
      <p:bldP spid="32" grpId="0" animBg="1"/>
      <p:bldP spid="3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793"/>
          <a:stretch/>
        </p:blipFill>
        <p:spPr>
          <a:xfrm>
            <a:off x="0" y="0"/>
            <a:ext cx="12858750" cy="7232650"/>
          </a:xfrm>
          <a:prstGeom prst="rect">
            <a:avLst/>
          </a:prstGeom>
        </p:spPr>
      </p:pic>
      <p:pic>
        <p:nvPicPr>
          <p:cNvPr id="16" name="图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7047" y="159941"/>
            <a:ext cx="6048672" cy="5688632"/>
          </a:xfrm>
          <a:prstGeom prst="rect">
            <a:avLst/>
          </a:prstGeom>
        </p:spPr>
      </p:pic>
      <p:sp>
        <p:nvSpPr>
          <p:cNvPr id="17" name="文本框 3">
            <a:extLst>
              <a:ext uri="{FF2B5EF4-FFF2-40B4-BE49-F238E27FC236}">
                <a16:creationId xmlns:a16="http://schemas.microsoft.com/office/drawing/2014/main" xmlns="" id="{92AD1C1A-755B-40E8-83FF-B0D421B01833}"/>
              </a:ext>
            </a:extLst>
          </p:cNvPr>
          <p:cNvSpPr txBox="1"/>
          <p:nvPr/>
        </p:nvSpPr>
        <p:spPr>
          <a:xfrm>
            <a:off x="4629175" y="3904357"/>
            <a:ext cx="32403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 b="1" dirty="0" err="1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Tiết</a:t>
            </a:r>
            <a:r>
              <a:rPr lang="en-US" altLang="zh-CN" sz="7200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1</a:t>
            </a:r>
            <a:endParaRPr lang="zh-CN" altLang="en-US" sz="7200" b="1" dirty="0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8426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Picture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4"/>
            <a:ext cx="12858749" cy="7232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0" y="5344516"/>
            <a:ext cx="12858750" cy="188813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Hộp Văn bản 4">
            <a:extLst>
              <a:ext uri="{FF2B5EF4-FFF2-40B4-BE49-F238E27FC236}">
                <a16:creationId xmlns:a16="http://schemas.microsoft.com/office/drawing/2014/main" xmlns="" id="{B4BC12B8-E000-42F7-9D7C-B72CEA1DF25E}"/>
              </a:ext>
            </a:extLst>
          </p:cNvPr>
          <p:cNvSpPr txBox="1"/>
          <p:nvPr/>
        </p:nvSpPr>
        <p:spPr>
          <a:xfrm>
            <a:off x="612094" y="5704557"/>
            <a:ext cx="1208197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Các</a:t>
            </a:r>
            <a:r>
              <a:rPr lang="en-US" sz="6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6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loài</a:t>
            </a:r>
            <a:r>
              <a:rPr lang="en-US" sz="6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6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hoa</a:t>
            </a:r>
            <a:r>
              <a:rPr lang="en-US" sz="6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6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đua</a:t>
            </a:r>
            <a:r>
              <a:rPr lang="en-US" sz="6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6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nhau</a:t>
            </a:r>
            <a:r>
              <a:rPr lang="en-US" sz="6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6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khoe</a:t>
            </a:r>
            <a:r>
              <a:rPr lang="en-US" sz="6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6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sắc</a:t>
            </a:r>
            <a:r>
              <a:rPr lang="en-US" sz="6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.</a:t>
            </a:r>
            <a:endParaRPr lang="vi-VN" sz="60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4" name="Hộp Văn bản 5">
            <a:extLst>
              <a:ext uri="{FF2B5EF4-FFF2-40B4-BE49-F238E27FC236}">
                <a16:creationId xmlns:a16="http://schemas.microsoft.com/office/drawing/2014/main" xmlns="" id="{0F6BDD0B-BB8C-44F7-8771-6D6BA4D2FD38}"/>
              </a:ext>
            </a:extLst>
          </p:cNvPr>
          <p:cNvSpPr txBox="1"/>
          <p:nvPr/>
        </p:nvSpPr>
        <p:spPr>
          <a:xfrm>
            <a:off x="3981103" y="5704557"/>
            <a:ext cx="27363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oa</a:t>
            </a:r>
            <a:endParaRPr lang="vi-VN" sz="60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11" name="Hộp Văn bản 5">
            <a:extLst>
              <a:ext uri="{FF2B5EF4-FFF2-40B4-BE49-F238E27FC236}">
                <a16:creationId xmlns:a16="http://schemas.microsoft.com/office/drawing/2014/main" xmlns="" id="{0F6BDD0B-BB8C-44F7-8771-6D6BA4D2FD38}"/>
              </a:ext>
            </a:extLst>
          </p:cNvPr>
          <p:cNvSpPr txBox="1"/>
          <p:nvPr/>
        </p:nvSpPr>
        <p:spPr>
          <a:xfrm>
            <a:off x="9237687" y="5697006"/>
            <a:ext cx="27363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oe</a:t>
            </a:r>
            <a:endParaRPr lang="vi-VN" sz="60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9" t="9030" b="68494"/>
          <a:stretch/>
        </p:blipFill>
        <p:spPr>
          <a:xfrm>
            <a:off x="0" y="-1"/>
            <a:ext cx="12858750" cy="45524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audio 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609600" y="383234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96327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9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" grpId="0"/>
      <p:bldP spid="4" grpId="0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图片 33">
            <a:extLst>
              <a:ext uri="{FF2B5EF4-FFF2-40B4-BE49-F238E27FC236}">
                <a16:creationId xmlns="" xmlns:a16="http://schemas.microsoft.com/office/drawing/2014/main" id="{683F9281-1254-4B7F-824E-B449D8F51B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23353" y="-69428"/>
            <a:ext cx="12982103" cy="7286153"/>
          </a:xfrm>
          <a:prstGeom prst="rect">
            <a:avLst/>
          </a:prstGeom>
        </p:spPr>
      </p:pic>
      <p:sp>
        <p:nvSpPr>
          <p:cNvPr id="7" name="Hộp Văn bản 5">
            <a:extLst>
              <a:ext uri="{FF2B5EF4-FFF2-40B4-BE49-F238E27FC236}">
                <a16:creationId xmlns:a16="http://schemas.microsoft.com/office/drawing/2014/main" xmlns="" id="{0F6BDD0B-BB8C-44F7-8771-6D6BA4D2FD38}"/>
              </a:ext>
            </a:extLst>
          </p:cNvPr>
          <p:cNvSpPr txBox="1"/>
          <p:nvPr/>
        </p:nvSpPr>
        <p:spPr>
          <a:xfrm>
            <a:off x="7437487" y="736005"/>
            <a:ext cx="280831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oe</a:t>
            </a:r>
            <a:endParaRPr lang="vi-VN" sz="66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8" name="Hộp Văn bản 6">
            <a:extLst>
              <a:ext uri="{FF2B5EF4-FFF2-40B4-BE49-F238E27FC236}">
                <a16:creationId xmlns:a16="http://schemas.microsoft.com/office/drawing/2014/main" xmlns="" id="{8371E34C-CBA2-409A-836B-6D78110E41AF}"/>
              </a:ext>
            </a:extLst>
          </p:cNvPr>
          <p:cNvSpPr txBox="1"/>
          <p:nvPr/>
        </p:nvSpPr>
        <p:spPr>
          <a:xfrm>
            <a:off x="3405039" y="780718"/>
            <a:ext cx="208823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oa</a:t>
            </a:r>
            <a:endParaRPr lang="vi-VN" sz="66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16" name="Hộp Văn bản 8">
            <a:extLst>
              <a:ext uri="{FF2B5EF4-FFF2-40B4-BE49-F238E27FC236}">
                <a16:creationId xmlns:a16="http://schemas.microsoft.com/office/drawing/2014/main" xmlns="" id="{D6BCD1C1-540C-4C1D-B9D9-E4992513027E}"/>
              </a:ext>
            </a:extLst>
          </p:cNvPr>
          <p:cNvSpPr txBox="1"/>
          <p:nvPr/>
        </p:nvSpPr>
        <p:spPr>
          <a:xfrm>
            <a:off x="1751049" y="4359052"/>
            <a:ext cx="1043896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hoà</a:t>
            </a:r>
            <a:r>
              <a:rPr lang="en-US" sz="44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		</a:t>
            </a:r>
            <a:r>
              <a:rPr lang="en-US" sz="44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loa</a:t>
            </a:r>
            <a:r>
              <a:rPr lang="en-US" sz="44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			</a:t>
            </a:r>
            <a:r>
              <a:rPr lang="en-US" sz="44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toả</a:t>
            </a:r>
            <a:r>
              <a:rPr lang="en-US" sz="44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	</a:t>
            </a:r>
            <a:r>
              <a:rPr lang="en-US" sz="440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	xoá</a:t>
            </a:r>
            <a:endParaRPr lang="vi-VN" sz="4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17" name="Hộp Văn bản 9">
            <a:extLst>
              <a:ext uri="{FF2B5EF4-FFF2-40B4-BE49-F238E27FC236}">
                <a16:creationId xmlns:a16="http://schemas.microsoft.com/office/drawing/2014/main" xmlns="" id="{7F5C172D-D216-42B1-8867-28688D266DED}"/>
              </a:ext>
            </a:extLst>
          </p:cNvPr>
          <p:cNvSpPr txBox="1"/>
          <p:nvPr/>
        </p:nvSpPr>
        <p:spPr>
          <a:xfrm>
            <a:off x="1748855" y="5410135"/>
            <a:ext cx="1069329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k</a:t>
            </a:r>
            <a:r>
              <a:rPr lang="en-US" sz="44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hoẻ</a:t>
            </a:r>
            <a:r>
              <a:rPr lang="en-US" sz="44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		 </a:t>
            </a:r>
            <a:r>
              <a:rPr lang="en-US" sz="44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loe</a:t>
            </a:r>
            <a:r>
              <a:rPr lang="en-US" sz="44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			 </a:t>
            </a:r>
            <a:r>
              <a:rPr lang="en-US" sz="44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loé</a:t>
            </a:r>
            <a:r>
              <a:rPr lang="en-US" sz="44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			 </a:t>
            </a:r>
            <a:r>
              <a:rPr lang="en-US" sz="44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xoè</a:t>
            </a:r>
            <a:endParaRPr lang="vi-VN" sz="4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cxnSp>
        <p:nvCxnSpPr>
          <p:cNvPr id="18" name="Đường nối Thẳng 11">
            <a:extLst>
              <a:ext uri="{FF2B5EF4-FFF2-40B4-BE49-F238E27FC236}">
                <a16:creationId xmlns:a16="http://schemas.microsoft.com/office/drawing/2014/main" xmlns="" id="{C95CAB30-5E04-4583-87A2-3582F1B4E494}"/>
              </a:ext>
            </a:extLst>
          </p:cNvPr>
          <p:cNvCxnSpPr>
            <a:cxnSpLocks/>
          </p:cNvCxnSpPr>
          <p:nvPr/>
        </p:nvCxnSpPr>
        <p:spPr>
          <a:xfrm flipV="1">
            <a:off x="2145009" y="5036310"/>
            <a:ext cx="596754" cy="8045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" name="Đường nối Thẳng 15">
            <a:extLst>
              <a:ext uri="{FF2B5EF4-FFF2-40B4-BE49-F238E27FC236}">
                <a16:creationId xmlns:a16="http://schemas.microsoft.com/office/drawing/2014/main" xmlns="" id="{5E7BB213-E357-4B11-A9A3-9379388A2D93}"/>
              </a:ext>
            </a:extLst>
          </p:cNvPr>
          <p:cNvCxnSpPr>
            <a:cxnSpLocks/>
          </p:cNvCxnSpPr>
          <p:nvPr/>
        </p:nvCxnSpPr>
        <p:spPr>
          <a:xfrm>
            <a:off x="4797671" y="5036309"/>
            <a:ext cx="479576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0" name="Đường nối Thẳng 16">
            <a:extLst>
              <a:ext uri="{FF2B5EF4-FFF2-40B4-BE49-F238E27FC236}">
                <a16:creationId xmlns:a16="http://schemas.microsoft.com/office/drawing/2014/main" xmlns="" id="{F67836AF-E4B3-42A1-9208-06BF654A7C84}"/>
              </a:ext>
            </a:extLst>
          </p:cNvPr>
          <p:cNvCxnSpPr>
            <a:cxnSpLocks/>
          </p:cNvCxnSpPr>
          <p:nvPr/>
        </p:nvCxnSpPr>
        <p:spPr>
          <a:xfrm>
            <a:off x="7509495" y="5036309"/>
            <a:ext cx="612068" cy="2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1" name="Đường nối Thẳng 17">
            <a:extLst>
              <a:ext uri="{FF2B5EF4-FFF2-40B4-BE49-F238E27FC236}">
                <a16:creationId xmlns:a16="http://schemas.microsoft.com/office/drawing/2014/main" xmlns="" id="{7D79101E-B2CA-45EB-9D90-BDAAEAA7D5E1}"/>
              </a:ext>
            </a:extLst>
          </p:cNvPr>
          <p:cNvCxnSpPr>
            <a:cxnSpLocks/>
          </p:cNvCxnSpPr>
          <p:nvPr/>
        </p:nvCxnSpPr>
        <p:spPr>
          <a:xfrm>
            <a:off x="2520253" y="6064597"/>
            <a:ext cx="596754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2" name="Đường nối Thẳng 18">
            <a:extLst>
              <a:ext uri="{FF2B5EF4-FFF2-40B4-BE49-F238E27FC236}">
                <a16:creationId xmlns:a16="http://schemas.microsoft.com/office/drawing/2014/main" xmlns="" id="{49627842-3C29-4A65-85E6-EF0EAD394AD4}"/>
              </a:ext>
            </a:extLst>
          </p:cNvPr>
          <p:cNvCxnSpPr>
            <a:cxnSpLocks/>
          </p:cNvCxnSpPr>
          <p:nvPr/>
        </p:nvCxnSpPr>
        <p:spPr>
          <a:xfrm>
            <a:off x="4918789" y="6064597"/>
            <a:ext cx="574482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3" name="Đường nối Thẳng 19">
            <a:extLst>
              <a:ext uri="{FF2B5EF4-FFF2-40B4-BE49-F238E27FC236}">
                <a16:creationId xmlns:a16="http://schemas.microsoft.com/office/drawing/2014/main" xmlns="" id="{9AFBBDC9-143E-4597-B590-376F9D2D37F0}"/>
              </a:ext>
            </a:extLst>
          </p:cNvPr>
          <p:cNvCxnSpPr>
            <a:cxnSpLocks/>
          </p:cNvCxnSpPr>
          <p:nvPr/>
        </p:nvCxnSpPr>
        <p:spPr>
          <a:xfrm>
            <a:off x="10550952" y="6128596"/>
            <a:ext cx="558943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3" name="Đường nối Thẳng 16">
            <a:extLst>
              <a:ext uri="{FF2B5EF4-FFF2-40B4-BE49-F238E27FC236}">
                <a16:creationId xmlns:a16="http://schemas.microsoft.com/office/drawing/2014/main" xmlns="" id="{F67836AF-E4B3-42A1-9208-06BF654A7C84}"/>
              </a:ext>
            </a:extLst>
          </p:cNvPr>
          <p:cNvCxnSpPr>
            <a:cxnSpLocks/>
          </p:cNvCxnSpPr>
          <p:nvPr/>
        </p:nvCxnSpPr>
        <p:spPr>
          <a:xfrm>
            <a:off x="10353921" y="5079374"/>
            <a:ext cx="611958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7" name="Đường nối Thẳng 19">
            <a:extLst>
              <a:ext uri="{FF2B5EF4-FFF2-40B4-BE49-F238E27FC236}">
                <a16:creationId xmlns:a16="http://schemas.microsoft.com/office/drawing/2014/main" xmlns="" id="{9AFBBDC9-143E-4597-B590-376F9D2D37F0}"/>
              </a:ext>
            </a:extLst>
          </p:cNvPr>
          <p:cNvCxnSpPr>
            <a:cxnSpLocks/>
          </p:cNvCxnSpPr>
          <p:nvPr/>
        </p:nvCxnSpPr>
        <p:spPr>
          <a:xfrm>
            <a:off x="7653511" y="6064597"/>
            <a:ext cx="576064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683" t="39901" r="76501" b="55983"/>
          <a:stretch/>
        </p:blipFill>
        <p:spPr>
          <a:xfrm>
            <a:off x="-183475" y="63457"/>
            <a:ext cx="2565838" cy="96566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817" t="38730" r="34421" b="47423"/>
          <a:stretch/>
        </p:blipFill>
        <p:spPr>
          <a:xfrm>
            <a:off x="3410527" y="1600101"/>
            <a:ext cx="5251096" cy="29074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2102342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6" grpId="0"/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33">
            <a:extLst>
              <a:ext uri="{FF2B5EF4-FFF2-40B4-BE49-F238E27FC236}">
                <a16:creationId xmlns="" xmlns:a16="http://schemas.microsoft.com/office/drawing/2014/main" id="{683F9281-1254-4B7F-824E-B449D8F51B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23353" y="-69428"/>
            <a:ext cx="12982103" cy="7286153"/>
          </a:xfrm>
          <a:prstGeom prst="rect">
            <a:avLst/>
          </a:prstGeom>
        </p:spPr>
      </p:pic>
      <p:sp>
        <p:nvSpPr>
          <p:cNvPr id="7" name="Hộp Văn bản 8">
            <a:extLst>
              <a:ext uri="{FF2B5EF4-FFF2-40B4-BE49-F238E27FC236}">
                <a16:creationId xmlns:a16="http://schemas.microsoft.com/office/drawing/2014/main" xmlns="" id="{D6BCD1C1-540C-4C1D-B9D9-E4992513027E}"/>
              </a:ext>
            </a:extLst>
          </p:cNvPr>
          <p:cNvSpPr txBox="1"/>
          <p:nvPr/>
        </p:nvSpPr>
        <p:spPr>
          <a:xfrm>
            <a:off x="1172791" y="4503068"/>
            <a:ext cx="3600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đoá</a:t>
            </a:r>
            <a:r>
              <a:rPr lang="en-US" sz="44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44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hoa</a:t>
            </a:r>
            <a:endParaRPr lang="vi-VN" sz="4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cxnSp>
        <p:nvCxnSpPr>
          <p:cNvPr id="8" name="Đường nối Thẳng 11">
            <a:extLst>
              <a:ext uri="{FF2B5EF4-FFF2-40B4-BE49-F238E27FC236}">
                <a16:creationId xmlns:a16="http://schemas.microsoft.com/office/drawing/2014/main" xmlns="" id="{C95CAB30-5E04-4583-87A2-3582F1B4E494}"/>
              </a:ext>
            </a:extLst>
          </p:cNvPr>
          <p:cNvCxnSpPr>
            <a:cxnSpLocks/>
          </p:cNvCxnSpPr>
          <p:nvPr/>
        </p:nvCxnSpPr>
        <p:spPr>
          <a:xfrm>
            <a:off x="2691769" y="5201063"/>
            <a:ext cx="497246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9" name="Hộp Văn bản 22">
            <a:extLst>
              <a:ext uri="{FF2B5EF4-FFF2-40B4-BE49-F238E27FC236}">
                <a16:creationId xmlns:a16="http://schemas.microsoft.com/office/drawing/2014/main" xmlns="" id="{0EB9C36F-A1DB-4598-A0A6-BAE6D1074DB9}"/>
              </a:ext>
            </a:extLst>
          </p:cNvPr>
          <p:cNvSpPr txBox="1"/>
          <p:nvPr/>
        </p:nvSpPr>
        <p:spPr>
          <a:xfrm>
            <a:off x="5536714" y="4574751"/>
            <a:ext cx="38484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v</a:t>
            </a:r>
            <a:r>
              <a:rPr lang="en-US" sz="44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áy</a:t>
            </a:r>
            <a:r>
              <a:rPr lang="en-US" sz="44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44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xoè</a:t>
            </a:r>
            <a:endParaRPr lang="vi-VN" sz="4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cxnSp>
        <p:nvCxnSpPr>
          <p:cNvPr id="10" name="Đường nối Thẳng 23">
            <a:extLst>
              <a:ext uri="{FF2B5EF4-FFF2-40B4-BE49-F238E27FC236}">
                <a16:creationId xmlns:a16="http://schemas.microsoft.com/office/drawing/2014/main" xmlns="" id="{AEDEBD1A-B93C-458D-8692-91B5C640D054}"/>
              </a:ext>
            </a:extLst>
          </p:cNvPr>
          <p:cNvCxnSpPr>
            <a:cxnSpLocks/>
          </p:cNvCxnSpPr>
          <p:nvPr/>
        </p:nvCxnSpPr>
        <p:spPr>
          <a:xfrm>
            <a:off x="6845783" y="5263815"/>
            <a:ext cx="540623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1" name="Hộp Văn bản 24">
            <a:extLst>
              <a:ext uri="{FF2B5EF4-FFF2-40B4-BE49-F238E27FC236}">
                <a16:creationId xmlns:a16="http://schemas.microsoft.com/office/drawing/2014/main" xmlns="" id="{1E3B886D-272D-451E-AC42-0A29455A0B4E}"/>
              </a:ext>
            </a:extLst>
          </p:cNvPr>
          <p:cNvSpPr txBox="1"/>
          <p:nvPr/>
        </p:nvSpPr>
        <p:spPr>
          <a:xfrm>
            <a:off x="8589616" y="4552429"/>
            <a:ext cx="31683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</a:t>
            </a:r>
            <a:r>
              <a:rPr lang="en-US" sz="44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hích</a:t>
            </a:r>
            <a:r>
              <a:rPr lang="en-US" sz="44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44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choè</a:t>
            </a:r>
            <a:endParaRPr lang="vi-VN" sz="4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cxnSp>
        <p:nvCxnSpPr>
          <p:cNvPr id="12" name="Đường nối Thẳng 27">
            <a:extLst>
              <a:ext uri="{FF2B5EF4-FFF2-40B4-BE49-F238E27FC236}">
                <a16:creationId xmlns:a16="http://schemas.microsoft.com/office/drawing/2014/main" xmlns="" id="{6E8DD22C-AE39-49D0-A2E6-94C0DA2CFFBB}"/>
              </a:ext>
            </a:extLst>
          </p:cNvPr>
          <p:cNvCxnSpPr>
            <a:cxnSpLocks/>
          </p:cNvCxnSpPr>
          <p:nvPr/>
        </p:nvCxnSpPr>
        <p:spPr>
          <a:xfrm>
            <a:off x="10821863" y="5220273"/>
            <a:ext cx="583205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683" t="39901" r="76501" b="55983"/>
          <a:stretch/>
        </p:blipFill>
        <p:spPr>
          <a:xfrm>
            <a:off x="-183475" y="63457"/>
            <a:ext cx="2364378" cy="88984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97" t="62261" r="61315" b="28759"/>
          <a:stretch/>
        </p:blipFill>
        <p:spPr>
          <a:xfrm>
            <a:off x="966684" y="1744117"/>
            <a:ext cx="3578984" cy="216024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74" t="62261" r="36506" b="28759"/>
          <a:stretch/>
        </p:blipFill>
        <p:spPr>
          <a:xfrm>
            <a:off x="4805845" y="1753709"/>
            <a:ext cx="3362754" cy="216024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904" t="62382" r="10376" b="28638"/>
          <a:stretch/>
        </p:blipFill>
        <p:spPr>
          <a:xfrm>
            <a:off x="8395213" y="1744117"/>
            <a:ext cx="3362754" cy="2160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66636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1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图片 33">
            <a:extLst>
              <a:ext uri="{FF2B5EF4-FFF2-40B4-BE49-F238E27FC236}">
                <a16:creationId xmlns="" xmlns:a16="http://schemas.microsoft.com/office/drawing/2014/main" id="{683F9281-1254-4B7F-824E-B449D8F51B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23353" y="14522"/>
            <a:ext cx="12982103" cy="728615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26" t="36122" r="4695" b="21936"/>
          <a:stretch/>
        </p:blipFill>
        <p:spPr>
          <a:xfrm>
            <a:off x="-1" y="159941"/>
            <a:ext cx="12622063" cy="7072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54984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图片 33">
            <a:extLst>
              <a:ext uri="{FF2B5EF4-FFF2-40B4-BE49-F238E27FC236}">
                <a16:creationId xmlns="" xmlns:a16="http://schemas.microsoft.com/office/drawing/2014/main" id="{683F9281-1254-4B7F-824E-B449D8F51B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4657" y="-69429"/>
            <a:ext cx="12982103" cy="728615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95" t="87395" r="5000" b="5280"/>
          <a:stretch/>
        </p:blipFill>
        <p:spPr>
          <a:xfrm>
            <a:off x="481739" y="1023475"/>
            <a:ext cx="11809312" cy="20162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8" name="Picture 67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340" t="80440" r="75844" b="15444"/>
          <a:stretch/>
        </p:blipFill>
        <p:spPr>
          <a:xfrm>
            <a:off x="164679" y="159941"/>
            <a:ext cx="2206755" cy="100811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6535" y="159941"/>
            <a:ext cx="9865096" cy="648072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0791" y="159941"/>
            <a:ext cx="9880840" cy="648072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56933905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3">
            <a:extLst>
              <a:ext uri="{FF2B5EF4-FFF2-40B4-BE49-F238E27FC236}">
                <a16:creationId xmlns="" xmlns:a16="http://schemas.microsoft.com/office/drawing/2014/main" id="{683F9281-1254-4B7F-824E-B449D8F51B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23353" y="-69428"/>
            <a:ext cx="12982103" cy="728615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340" t="80440" r="75844" b="15444"/>
          <a:stretch/>
        </p:blipFill>
        <p:spPr>
          <a:xfrm>
            <a:off x="164679" y="159941"/>
            <a:ext cx="2364378" cy="1080120"/>
          </a:xfrm>
          <a:prstGeom prst="rect">
            <a:avLst/>
          </a:prstGeom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xmlns="" id="{11B32C2E-C08E-44C2-B6FA-2E47D63C7FD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671" y="205292"/>
            <a:ext cx="12601400" cy="6795409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xmlns="" id="{E4BF892A-256B-440B-8A18-37868207C516}"/>
              </a:ext>
            </a:extLst>
          </p:cNvPr>
          <p:cNvSpPr txBox="1"/>
          <p:nvPr/>
        </p:nvSpPr>
        <p:spPr>
          <a:xfrm>
            <a:off x="1942885" y="722053"/>
            <a:ext cx="325571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4000" b="1" dirty="0" smtClean="0">
                <a:solidFill>
                  <a:srgbClr val="0070C0"/>
                </a:solidFill>
                <a:latin typeface="HP001 4 hàng" panose="020B0603050302020204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Ξ </a:t>
            </a:r>
            <a:endParaRPr lang="vi-VN" sz="14000" b="1" dirty="0">
              <a:solidFill>
                <a:srgbClr val="0070C0"/>
              </a:solidFill>
              <a:latin typeface="HP001 4 hàng" panose="020B0603050302020204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7" name="Hộp Văn bản 7">
            <a:extLst>
              <a:ext uri="{FF2B5EF4-FFF2-40B4-BE49-F238E27FC236}">
                <a16:creationId xmlns:a16="http://schemas.microsoft.com/office/drawing/2014/main" xmlns="" id="{429C58BB-E258-4BED-AE6E-843DCFEA158F}"/>
              </a:ext>
            </a:extLst>
          </p:cNvPr>
          <p:cNvSpPr txBox="1"/>
          <p:nvPr/>
        </p:nvSpPr>
        <p:spPr>
          <a:xfrm>
            <a:off x="913990" y="3678445"/>
            <a:ext cx="401100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0" b="1" dirty="0">
                <a:solidFill>
                  <a:srgbClr val="0070C0"/>
                </a:solidFill>
                <a:latin typeface="HP001 4 hàng" panose="020B0603050302020204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h</a:t>
            </a:r>
            <a:r>
              <a:rPr lang="el-GR" sz="14000" b="1" dirty="0">
                <a:solidFill>
                  <a:srgbClr val="0070C0"/>
                </a:solidFill>
                <a:latin typeface="HP001 4 hàng" panose="020B0603050302020204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Ξ </a:t>
            </a:r>
            <a:endParaRPr lang="vi-VN" sz="14000" b="1" dirty="0">
              <a:solidFill>
                <a:srgbClr val="0070C0"/>
              </a:solidFill>
              <a:latin typeface="HP001 4 hàng" panose="020B0603050302020204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11" name="Hộp Văn bản 4">
            <a:extLst>
              <a:ext uri="{FF2B5EF4-FFF2-40B4-BE49-F238E27FC236}">
                <a16:creationId xmlns:a16="http://schemas.microsoft.com/office/drawing/2014/main" xmlns="" id="{E4BF892A-256B-440B-8A18-37868207C516}"/>
              </a:ext>
            </a:extLst>
          </p:cNvPr>
          <p:cNvSpPr txBox="1"/>
          <p:nvPr/>
        </p:nvSpPr>
        <p:spPr>
          <a:xfrm>
            <a:off x="7249654" y="1385222"/>
            <a:ext cx="3255711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7000" b="1" dirty="0">
                <a:solidFill>
                  <a:srgbClr val="0070C0"/>
                </a:solidFill>
                <a:latin typeface="HP001 4 hàng" panose="020B0603050302020204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Ξ </a:t>
            </a:r>
            <a:endParaRPr lang="vi-VN" sz="7000" b="1" dirty="0">
              <a:solidFill>
                <a:srgbClr val="0070C0"/>
              </a:solidFill>
              <a:latin typeface="HP001 4 hàng" panose="020B0603050302020204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13" name="Hộp Văn bản 7">
            <a:extLst>
              <a:ext uri="{FF2B5EF4-FFF2-40B4-BE49-F238E27FC236}">
                <a16:creationId xmlns:a16="http://schemas.microsoft.com/office/drawing/2014/main" xmlns="" id="{429C58BB-E258-4BED-AE6E-843DCFEA158F}"/>
              </a:ext>
            </a:extLst>
          </p:cNvPr>
          <p:cNvSpPr txBox="1"/>
          <p:nvPr/>
        </p:nvSpPr>
        <p:spPr>
          <a:xfrm>
            <a:off x="6710947" y="4345780"/>
            <a:ext cx="401100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0" b="1" dirty="0">
                <a:solidFill>
                  <a:srgbClr val="0070C0"/>
                </a:solidFill>
                <a:latin typeface="HP001 4 hàng" panose="020B0603050302020204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h</a:t>
            </a:r>
            <a:r>
              <a:rPr lang="el-GR" sz="7000" b="1" dirty="0">
                <a:solidFill>
                  <a:srgbClr val="0070C0"/>
                </a:solidFill>
                <a:latin typeface="HP001 4 hàng" panose="020B0603050302020204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Ξ </a:t>
            </a:r>
            <a:endParaRPr lang="vi-VN" sz="7000" b="1" dirty="0">
              <a:solidFill>
                <a:srgbClr val="0070C0"/>
              </a:solidFill>
              <a:latin typeface="HP001 4 hàng" panose="020B0603050302020204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88183402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11" grpId="0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ình ảnh 3">
            <a:extLst>
              <a:ext uri="{FF2B5EF4-FFF2-40B4-BE49-F238E27FC236}">
                <a16:creationId xmlns:a16="http://schemas.microsoft.com/office/drawing/2014/main" xmlns="" id="{11B32C2E-C08E-44C2-B6FA-2E47D63C7F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0"/>
            <a:ext cx="12981132" cy="723265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" name="Hộp Văn bản 6">
            <a:extLst>
              <a:ext uri="{FF2B5EF4-FFF2-40B4-BE49-F238E27FC236}">
                <a16:creationId xmlns:a16="http://schemas.microsoft.com/office/drawing/2014/main" xmlns="" id="{AFEE4787-C2E0-4EEA-8946-DC28D5E76E9A}"/>
              </a:ext>
            </a:extLst>
          </p:cNvPr>
          <p:cNvSpPr txBox="1"/>
          <p:nvPr/>
        </p:nvSpPr>
        <p:spPr>
          <a:xfrm>
            <a:off x="1101907" y="434021"/>
            <a:ext cx="554480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6000" b="1" dirty="0">
                <a:solidFill>
                  <a:srgbClr val="0070C0"/>
                </a:solidFill>
                <a:latin typeface="HP001 4 hàng" panose="020B0603050302020204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φϊ</a:t>
            </a:r>
            <a:endParaRPr lang="vi-VN" sz="16000" b="1" dirty="0">
              <a:solidFill>
                <a:srgbClr val="0070C0"/>
              </a:solidFill>
              <a:latin typeface="HP001 4 hàng" panose="020B0603050302020204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3" name="Hộp Văn bản 8">
            <a:extLst>
              <a:ext uri="{FF2B5EF4-FFF2-40B4-BE49-F238E27FC236}">
                <a16:creationId xmlns:a16="http://schemas.microsoft.com/office/drawing/2014/main" xmlns="" id="{CB354914-69E0-42A1-95F5-D9D595F28DBA}"/>
              </a:ext>
            </a:extLst>
          </p:cNvPr>
          <p:cNvSpPr txBox="1"/>
          <p:nvPr/>
        </p:nvSpPr>
        <p:spPr>
          <a:xfrm>
            <a:off x="224983" y="3616325"/>
            <a:ext cx="626469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6000" b="1" dirty="0">
                <a:solidFill>
                  <a:srgbClr val="0070C0"/>
                </a:solidFill>
                <a:latin typeface="HP001 4 hàng" panose="020B0603050302020204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l-GR" sz="16000" b="1" dirty="0">
                <a:solidFill>
                  <a:srgbClr val="0070C0"/>
                </a:solidFill>
                <a:latin typeface="HP001 4 hàng" panose="020B0603050302020204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εφ</a:t>
            </a:r>
            <a:r>
              <a:rPr lang="vi-VN" sz="16000" b="1" dirty="0">
                <a:solidFill>
                  <a:srgbClr val="0070C0"/>
                </a:solidFill>
                <a:latin typeface="HP001 4 hàng" panose="020B0603050302020204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ǩ  </a:t>
            </a:r>
          </a:p>
        </p:txBody>
      </p:sp>
      <p:sp>
        <p:nvSpPr>
          <p:cNvPr id="4" name="Hộp Văn bản 6">
            <a:extLst>
              <a:ext uri="{FF2B5EF4-FFF2-40B4-BE49-F238E27FC236}">
                <a16:creationId xmlns:a16="http://schemas.microsoft.com/office/drawing/2014/main" xmlns="" id="{AFEE4787-C2E0-4EEA-8946-DC28D5E76E9A}"/>
              </a:ext>
            </a:extLst>
          </p:cNvPr>
          <p:cNvSpPr txBox="1"/>
          <p:nvPr/>
        </p:nvSpPr>
        <p:spPr>
          <a:xfrm>
            <a:off x="6921000" y="1196519"/>
            <a:ext cx="554480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8000" b="1" dirty="0">
                <a:solidFill>
                  <a:srgbClr val="0070C0"/>
                </a:solidFill>
                <a:latin typeface="HP001 4 hàng" panose="020B0603050302020204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φϊ</a:t>
            </a:r>
            <a:endParaRPr lang="vi-VN" sz="8000" b="1" dirty="0">
              <a:solidFill>
                <a:srgbClr val="0070C0"/>
              </a:solidFill>
              <a:latin typeface="HP001 4 hàng" panose="020B0603050302020204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5" name="Hộp Văn bản 8">
            <a:extLst>
              <a:ext uri="{FF2B5EF4-FFF2-40B4-BE49-F238E27FC236}">
                <a16:creationId xmlns:a16="http://schemas.microsoft.com/office/drawing/2014/main" xmlns="" id="{CB354914-69E0-42A1-95F5-D9D595F28DBA}"/>
              </a:ext>
            </a:extLst>
          </p:cNvPr>
          <p:cNvSpPr txBox="1"/>
          <p:nvPr/>
        </p:nvSpPr>
        <p:spPr>
          <a:xfrm>
            <a:off x="6948507" y="4374722"/>
            <a:ext cx="626469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8000" b="1" dirty="0">
                <a:solidFill>
                  <a:srgbClr val="0070C0"/>
                </a:solidFill>
                <a:latin typeface="HP001 4 hàng" panose="020B0603050302020204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εφ</a:t>
            </a:r>
            <a:r>
              <a:rPr lang="vi-VN" sz="8000" b="1" dirty="0">
                <a:solidFill>
                  <a:srgbClr val="0070C0"/>
                </a:solidFill>
                <a:latin typeface="HP001 4 hàng" panose="020B0603050302020204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ǩ  </a:t>
            </a:r>
          </a:p>
        </p:txBody>
      </p:sp>
    </p:spTree>
    <p:extLst>
      <p:ext uri="{BB962C8B-B14F-4D97-AF65-F5344CB8AC3E}">
        <p14:creationId xmlns:p14="http://schemas.microsoft.com/office/powerpoint/2010/main" val="2883314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卡通幼儿成长教育儿童招生开学PPT课件"/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&quot;/&gt;&lt;property id=&quot;20307&quot; value=&quot;3121&quot;/&gt;&lt;/object&gt;&lt;object type=&quot;3&quot; unique_id=&quot;10005&quot;&gt;&lt;property id=&quot;20148&quot; value=&quot;5&quot;/&gt;&lt;property id=&quot;20300&quot; value=&quot;Slide 2&quot;/&gt;&lt;property id=&quot;20307&quot; value=&quot;3087&quot;/&gt;&lt;/object&gt;&lt;object type=&quot;3&quot; unique_id=&quot;10006&quot;&gt;&lt;property id=&quot;20148&quot; value=&quot;5&quot;/&gt;&lt;property id=&quot;20300&quot; value=&quot;Slide 3&quot;/&gt;&lt;property id=&quot;20307&quot; value=&quot;3111&quot;/&gt;&lt;/object&gt;&lt;object type=&quot;3&quot; unique_id=&quot;10007&quot;&gt;&lt;property id=&quot;20148&quot; value=&quot;5&quot;/&gt;&lt;property id=&quot;20300&quot; value=&quot;Slide 4&quot;/&gt;&lt;property id=&quot;20307&quot; value=&quot;3088&quot;/&gt;&lt;/object&gt;&lt;object type=&quot;3&quot; unique_id=&quot;10008&quot;&gt;&lt;property id=&quot;20148&quot; value=&quot;5&quot;/&gt;&lt;property id=&quot;20300&quot; value=&quot;Slide 5&quot;/&gt;&lt;property id=&quot;20307&quot; value=&quot;3112&quot;/&gt;&lt;/object&gt;&lt;object type=&quot;3&quot; unique_id=&quot;10009&quot;&gt;&lt;property id=&quot;20148&quot; value=&quot;5&quot;/&gt;&lt;property id=&quot;20300&quot; value=&quot;Slide 6&quot;/&gt;&lt;property id=&quot;20307&quot; value=&quot;3092&quot;/&gt;&lt;/object&gt;&lt;object type=&quot;3&quot; unique_id=&quot;10010&quot;&gt;&lt;property id=&quot;20148&quot; value=&quot;5&quot;/&gt;&lt;property id=&quot;20300&quot; value=&quot;Slide 7&quot;/&gt;&lt;property id=&quot;20307&quot; value=&quot;3093&quot;/&gt;&lt;/object&gt;&lt;object type=&quot;3&quot; unique_id=&quot;10011&quot;&gt;&lt;property id=&quot;20148&quot; value=&quot;5&quot;/&gt;&lt;property id=&quot;20300&quot; value=&quot;Slide 8&quot;/&gt;&lt;property id=&quot;20307&quot; value=&quot;3113&quot;/&gt;&lt;/object&gt;&lt;object type=&quot;3&quot; unique_id=&quot;10012&quot;&gt;&lt;property id=&quot;20148&quot; value=&quot;5&quot;/&gt;&lt;property id=&quot;20300&quot; value=&quot;Slide 9&quot;/&gt;&lt;property id=&quot;20307&quot; value=&quot;3120&quot;/&gt;&lt;/object&gt;&lt;object type=&quot;3&quot; unique_id=&quot;10013&quot;&gt;&lt;property id=&quot;20148&quot; value=&quot;5&quot;/&gt;&lt;property id=&quot;20300&quot; value=&quot;Slide 10&quot;/&gt;&lt;property id=&quot;20307&quot; value=&quot;3114&quot;/&gt;&lt;/object&gt;&lt;object type=&quot;3&quot; unique_id=&quot;10014&quot;&gt;&lt;property id=&quot;20148&quot; value=&quot;5&quot;/&gt;&lt;property id=&quot;20300&quot; value=&quot;Slide 11&quot;/&gt;&lt;property id=&quot;20307&quot; value=&quot;3095&quot;/&gt;&lt;/object&gt;&lt;object type=&quot;3&quot; unique_id=&quot;10015&quot;&gt;&lt;property id=&quot;20148&quot; value=&quot;5&quot;/&gt;&lt;property id=&quot;20300&quot; value=&quot;Slide 12&quot;/&gt;&lt;property id=&quot;20307&quot; value=&quot;3107&quot;/&gt;&lt;/object&gt;&lt;object type=&quot;3&quot; unique_id=&quot;10016&quot;&gt;&lt;property id=&quot;20148&quot; value=&quot;5&quot;/&gt;&lt;property id=&quot;20300&quot; value=&quot;Slide 13&quot;/&gt;&lt;property id=&quot;20307&quot; value=&quot;3122&quot;/&gt;&lt;/object&gt;&lt;object type=&quot;3&quot; unique_id=&quot;10017&quot;&gt;&lt;property id=&quot;20148&quot; value=&quot;5&quot;/&gt;&lt;property id=&quot;20300&quot; value=&quot;Slide 14&quot;/&gt;&lt;property id=&quot;20307&quot; value=&quot;3115&quot;/&gt;&lt;/object&gt;&lt;object type=&quot;3&quot; unique_id=&quot;10018&quot;&gt;&lt;property id=&quot;20148&quot; value=&quot;5&quot;/&gt;&lt;property id=&quot;20300&quot; value=&quot;Slide 15&quot;/&gt;&lt;property id=&quot;20307&quot; value=&quot;3116&quot;/&gt;&lt;/object&gt;&lt;object type=&quot;3&quot; unique_id=&quot;10019&quot;&gt;&lt;property id=&quot;20148&quot; value=&quot;5&quot;/&gt;&lt;property id=&quot;20300&quot; value=&quot;Slide 16&quot;/&gt;&lt;property id=&quot;20307&quot; value=&quot;3117&quot;/&gt;&lt;/object&gt;&lt;object type=&quot;3&quot; unique_id=&quot;10020&quot;&gt;&lt;property id=&quot;20148&quot; value=&quot;5&quot;/&gt;&lt;property id=&quot;20300&quot; value=&quot;Slide 17&quot;/&gt;&lt;property id=&quot;20307&quot; value=&quot;3118&quot;/&gt;&lt;/object&gt;&lt;object type=&quot;3&quot; unique_id=&quot;10021&quot;&gt;&lt;property id=&quot;20148&quot; value=&quot;5&quot;/&gt;&lt;property id=&quot;20300&quot; value=&quot;Slide 18&quot;/&gt;&lt;property id=&quot;20307&quot; value=&quot;3119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1_自定义设计方案">
  <a:themeElements>
    <a:clrScheme name="自定义 22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9AB37"/>
      </a:accent1>
      <a:accent2>
        <a:srgbClr val="4DF4A3"/>
      </a:accent2>
      <a:accent3>
        <a:srgbClr val="D84035"/>
      </a:accent3>
      <a:accent4>
        <a:srgbClr val="F9AB37"/>
      </a:accent4>
      <a:accent5>
        <a:srgbClr val="4DF4A3"/>
      </a:accent5>
      <a:accent6>
        <a:srgbClr val="D84035"/>
      </a:accent6>
      <a:hlink>
        <a:srgbClr val="4DF4A3"/>
      </a:hlink>
      <a:folHlink>
        <a:srgbClr val="7ABED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126</Words>
  <Application>Microsoft Office PowerPoint</Application>
  <PresentationFormat>Custom</PresentationFormat>
  <Paragraphs>44</Paragraphs>
  <Slides>18</Slides>
  <Notes>8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1_自定义设计方案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卡通幼儿成长教育儿童招生开学PPT课件</dc:title>
  <dc:creator/>
  <cp:lastModifiedBy/>
  <cp:revision>1</cp:revision>
  <dcterms:created xsi:type="dcterms:W3CDTF">2016-10-17T14:00:15Z</dcterms:created>
  <dcterms:modified xsi:type="dcterms:W3CDTF">2020-12-24T03:55:07Z</dcterms:modified>
</cp:coreProperties>
</file>