
<file path=[Content_Types].xml><?xml version="1.0" encoding="utf-8"?>
<Types xmlns="http://schemas.openxmlformats.org/package/2006/content-types">
  <Default Extension="mp3" ContentType="audio/unknown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708" r:id="rId2"/>
    <p:sldMasterId id="2147483732" r:id="rId3"/>
  </p:sldMasterIdLst>
  <p:sldIdLst>
    <p:sldId id="261" r:id="rId4"/>
    <p:sldId id="262" r:id="rId5"/>
    <p:sldId id="282" r:id="rId6"/>
    <p:sldId id="267" r:id="rId7"/>
    <p:sldId id="283" r:id="rId8"/>
    <p:sldId id="284" r:id="rId9"/>
    <p:sldId id="285" r:id="rId10"/>
    <p:sldId id="286" r:id="rId11"/>
    <p:sldId id="287" r:id="rId12"/>
    <p:sldId id="288" r:id="rId13"/>
    <p:sldId id="275" r:id="rId14"/>
    <p:sldId id="289" r:id="rId15"/>
    <p:sldId id="291" r:id="rId16"/>
    <p:sldId id="290" r:id="rId17"/>
  </p:sldIdLst>
  <p:sldSz cx="9144000" cy="6858000" type="screen4x3"/>
  <p:notesSz cx="6858000" cy="9144000"/>
  <p:custDataLst>
    <p:tags r:id="rId18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1206" y="27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tags" Target="tags/tag1.xml"/><Relationship Id="rId3" Type="http://schemas.openxmlformats.org/officeDocument/2006/relationships/slideMaster" Target="slideMasters/slideMaster3.xml"/><Relationship Id="rId21" Type="http://schemas.openxmlformats.org/officeDocument/2006/relationships/theme" Target="theme/theme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10" Type="http://schemas.openxmlformats.org/officeDocument/2006/relationships/slide" Target="slides/slide7.xml"/><Relationship Id="rId19" Type="http://schemas.openxmlformats.org/officeDocument/2006/relationships/presProps" Target="pres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71FAEB-9454-4B60-9440-4018D2DFB767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31480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2BE208-BFBF-414D-9E80-E89536A65277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62338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2247B5-0AF7-4814-8B37-B2440A05B2C4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057913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91193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452370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220802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1171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532358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598770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618956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69589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EE74B8-4B18-4929-9994-A2A0D7BA0DF1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024317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917447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320873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775131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371600"/>
            <a:ext cx="7848600" cy="1927225"/>
          </a:xfrm>
        </p:spPr>
        <p:txBody>
          <a:bodyPr anchor="b">
            <a:noAutofit/>
          </a:bodyPr>
          <a:lstStyle>
            <a:lvl1pPr>
              <a:defRPr sz="5400" cap="all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505200"/>
            <a:ext cx="64008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cxnSp>
        <p:nvCxnSpPr>
          <p:cNvPr id="8" name="Straight Connector 7"/>
          <p:cNvCxnSpPr/>
          <p:nvPr/>
        </p:nvCxnSpPr>
        <p:spPr>
          <a:xfrm>
            <a:off x="685800" y="3398520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362200"/>
            <a:ext cx="7772400" cy="2200275"/>
          </a:xfrm>
        </p:spPr>
        <p:txBody>
          <a:bodyPr anchor="b">
            <a:normAutofit/>
          </a:bodyPr>
          <a:lstStyle>
            <a:lvl1pPr algn="l">
              <a:defRPr sz="48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626864"/>
            <a:ext cx="77724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731520" y="4599432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488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lang="en-US" sz="2000" b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488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cxnSp>
        <p:nvCxnSpPr>
          <p:cNvPr id="11" name="Straight Connector 10"/>
          <p:cNvCxnSpPr/>
          <p:nvPr/>
        </p:nvCxnSpPr>
        <p:spPr>
          <a:xfrm rot="5400000">
            <a:off x="2217817" y="4045823"/>
            <a:ext cx="4709160" cy="794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FF8DA6-F9D5-4A77-94E9-BDE389E656D5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694984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080"/>
            <a:ext cx="2139696" cy="1261872"/>
          </a:xfrm>
        </p:spPr>
        <p:txBody>
          <a:bodyPr anchor="b">
            <a:no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71800" y="792080"/>
            <a:ext cx="5715000" cy="55778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2130552"/>
            <a:ext cx="2139696" cy="424361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cxnSp>
        <p:nvCxnSpPr>
          <p:cNvPr id="9" name="Straight Connector 8"/>
          <p:cNvCxnSpPr/>
          <p:nvPr/>
        </p:nvCxnSpPr>
        <p:spPr>
          <a:xfrm rot="5400000">
            <a:off x="-13116" y="3580206"/>
            <a:ext cx="557784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480"/>
            <a:ext cx="2142680" cy="126492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58610" y="838201"/>
            <a:ext cx="5904390" cy="5500456"/>
          </a:xfrm>
          <a:solidFill>
            <a:schemeClr val="bg2"/>
          </a:solidFill>
          <a:ln w="76200">
            <a:solidFill>
              <a:srgbClr val="FFFFFF"/>
            </a:solidFill>
            <a:miter lim="800000"/>
          </a:ln>
          <a:effectLst>
            <a:outerShdw blurRad="50800" dist="12700" dir="5400000" algn="t" rotWithShape="0">
              <a:prstClr val="black">
                <a:alpha val="59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133600"/>
            <a:ext cx="2139696" cy="424281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09600"/>
            <a:ext cx="2057400" cy="5867400"/>
          </a:xfrm>
        </p:spPr>
        <p:txBody>
          <a:bodyPr vert="eaVert" anchor="b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6019800" cy="5867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007F8F-F385-46E6-932C-9D792FE8A96B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48849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8E2E02-7E2B-4033-8BCE-90C7BE5BD4FB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77111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FB1A7B-2A60-4A24-B6C0-CE195043291F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59233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3F1AFF-779B-4C26-9AAE-F46CFE1A2CFF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54861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3CD297-54EA-47CE-8F5B-0AF16C9B545E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42033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8B0867-CCDB-4929-858C-69C4AB7F77BA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51537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.VnArial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.VnArial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55D5218-AB7D-4400-860A-3AA9BB021F2B}" type="slidenum">
              <a:rPr lang="en-US">
                <a:solidFill>
                  <a:prstClr val="black">
                    <a:tint val="75000"/>
                  </a:prstClr>
                </a:solidFill>
                <a:latin typeface=".VnArial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.Vn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516821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.VnArial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.VnArial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55D5218-AB7D-4400-860A-3AA9BB021F2B}" type="slidenum">
              <a:rPr lang="en-US" smtClean="0">
                <a:solidFill>
                  <a:prstClr val="black">
                    <a:tint val="75000"/>
                  </a:prstClr>
                </a:solidFill>
                <a:latin typeface=".VnArial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.Vn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970630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220786"/>
            <a:ext cx="9144000" cy="228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876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3657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18288"/>
            <a:ext cx="28956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.VnArial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29000" y="18288"/>
            <a:ext cx="4114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FFFFFF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.VnArial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18288"/>
            <a:ext cx="1066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1">
                <a:solidFill>
                  <a:srgbClr val="FFFFFF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55D5218-AB7D-4400-860A-3AA9BB021F2B}" type="slidenum">
              <a:rPr lang="en-US" smtClean="0">
                <a:solidFill>
                  <a:prstClr val="black">
                    <a:tint val="75000"/>
                  </a:prstClr>
                </a:solidFill>
                <a:latin typeface=".VnArial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.VnArial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 spc="-1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3716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8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8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5" Type="http://schemas.openxmlformats.org/officeDocument/2006/relationships/image" Target="../media/image5.png"/><Relationship Id="rId4" Type="http://schemas.openxmlformats.org/officeDocument/2006/relationships/image" Target="../media/image9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9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8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1"/>
          <p:cNvSpPr>
            <a:spLocks noGrp="1"/>
          </p:cNvSpPr>
          <p:nvPr>
            <p:ph type="ctrTitle"/>
          </p:nvPr>
        </p:nvSpPr>
        <p:spPr>
          <a:xfrm>
            <a:off x="685800" y="228600"/>
            <a:ext cx="7772400" cy="685800"/>
          </a:xfrm>
        </p:spPr>
        <p:txBody>
          <a:bodyPr/>
          <a:lstStyle/>
          <a:p>
            <a:pPr eaLnBrk="1" hangingPunct="1"/>
            <a:r>
              <a:rPr lang="en-US" sz="2800" i="1" dirty="0" err="1" smtClean="0">
                <a:latin typeface="Times New Roman" pitchFamily="18" charset="0"/>
                <a:cs typeface="Times New Roman" pitchFamily="18" charset="0"/>
              </a:rPr>
              <a:t>Thứ</a:t>
            </a:r>
            <a:r>
              <a:rPr lang="en-US" sz="2800" i="1" dirty="0" smtClean="0">
                <a:latin typeface="Times New Roman" pitchFamily="18" charset="0"/>
                <a:cs typeface="Times New Roman" pitchFamily="18" charset="0"/>
              </a:rPr>
              <a:t>….., </a:t>
            </a:r>
            <a:r>
              <a:rPr lang="en-US" sz="2800" i="1" dirty="0" err="1" smtClean="0"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sz="2800" i="1" dirty="0" smtClean="0">
                <a:latin typeface="Times New Roman" pitchFamily="18" charset="0"/>
                <a:cs typeface="Times New Roman" pitchFamily="18" charset="0"/>
              </a:rPr>
              <a:t> … </a:t>
            </a:r>
            <a:r>
              <a:rPr lang="en-US" sz="2800" i="1" dirty="0" err="1" smtClean="0">
                <a:latin typeface="Times New Roman" pitchFamily="18" charset="0"/>
                <a:cs typeface="Times New Roman" pitchFamily="18" charset="0"/>
              </a:rPr>
              <a:t>tháng</a:t>
            </a:r>
            <a:r>
              <a:rPr lang="en-US" sz="2800" i="1" dirty="0" smtClean="0">
                <a:latin typeface="Times New Roman" pitchFamily="18" charset="0"/>
                <a:cs typeface="Times New Roman" pitchFamily="18" charset="0"/>
              </a:rPr>
              <a:t> … </a:t>
            </a:r>
            <a:r>
              <a:rPr lang="en-US" sz="2800" i="1" dirty="0" err="1" smtClean="0"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2800" i="1" dirty="0" smtClean="0">
                <a:latin typeface="Times New Roman" pitchFamily="18" charset="0"/>
                <a:cs typeface="Times New Roman" pitchFamily="18" charset="0"/>
              </a:rPr>
              <a:t> 20…</a:t>
            </a:r>
            <a:endParaRPr lang="en-US" sz="2800" i="1" dirty="0" smtClean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1143000"/>
            <a:ext cx="7772400" cy="4953000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5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TIẾNG VIỆT</a:t>
            </a:r>
            <a:endParaRPr lang="en-US" sz="46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8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ach, </a:t>
            </a:r>
            <a:r>
              <a:rPr lang="en-US" sz="86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êch</a:t>
            </a:r>
            <a:r>
              <a:rPr lang="en-US" sz="8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86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ich</a:t>
            </a:r>
            <a:endParaRPr lang="en-US" sz="86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4800" b="1" dirty="0" err="1" smtClean="0"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Tiết</a:t>
            </a:r>
            <a:r>
              <a:rPr lang="en-US" sz="4800" b="1" dirty="0" smtClean="0"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1   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4000" b="1" dirty="0" err="1" smtClean="0">
                <a:solidFill>
                  <a:srgbClr val="002060"/>
                </a:solidFill>
                <a:latin typeface="HP001 4 hàng" pitchFamily="34" charset="0"/>
                <a:cs typeface="Times New Roman" pitchFamily="18" charset="0"/>
              </a:rPr>
              <a:t>Giáo</a:t>
            </a:r>
            <a:r>
              <a:rPr lang="en-US" sz="4000" b="1" dirty="0" smtClean="0">
                <a:solidFill>
                  <a:srgbClr val="002060"/>
                </a:solidFill>
                <a:latin typeface="HP001 4 hàng" pitchFamily="34" charset="0"/>
                <a:cs typeface="Times New Roman" pitchFamily="18" charset="0"/>
              </a:rPr>
              <a:t> </a:t>
            </a:r>
            <a:r>
              <a:rPr lang="en-US" sz="4000" b="1" err="1" smtClean="0">
                <a:solidFill>
                  <a:srgbClr val="002060"/>
                </a:solidFill>
                <a:latin typeface="HP001 4 hàng" pitchFamily="34" charset="0"/>
                <a:cs typeface="Times New Roman" pitchFamily="18" charset="0"/>
              </a:rPr>
              <a:t>viên</a:t>
            </a:r>
            <a:r>
              <a:rPr lang="en-US" sz="4000" b="1" smtClean="0">
                <a:solidFill>
                  <a:srgbClr val="002060"/>
                </a:solidFill>
                <a:latin typeface="HP001 4 hàng" pitchFamily="34" charset="0"/>
                <a:cs typeface="Times New Roman" pitchFamily="18" charset="0"/>
              </a:rPr>
              <a:t>: Đỗ Thị Phương Thảo</a:t>
            </a:r>
            <a:endParaRPr lang="en-US" sz="4800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58662571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80" t="74876" r="5102" b="6336"/>
          <a:stretch/>
        </p:blipFill>
        <p:spPr bwMode="auto">
          <a:xfrm>
            <a:off x="228600" y="864296"/>
            <a:ext cx="8534400" cy="34029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406524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590800" y="2819400"/>
            <a:ext cx="3733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 err="1" smtClean="0"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en-US" sz="5400" dirty="0" smtClean="0">
                <a:latin typeface="Times New Roman" pitchFamily="18" charset="0"/>
                <a:cs typeface="Times New Roman" pitchFamily="18" charset="0"/>
              </a:rPr>
              <a:t> 2</a:t>
            </a:r>
            <a:endParaRPr lang="en-US" sz="5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930994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0000"/>
          <a:stretch/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409_20200522034854_p129-ech-com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6477000" y="14478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48449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0029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018841" y="76200"/>
            <a:ext cx="5354351" cy="686341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000" smtClean="0"/>
              <a:t>Ếch cốm</a:t>
            </a:r>
          </a:p>
          <a:p>
            <a:pPr algn="just"/>
            <a:r>
              <a:rPr lang="en-US" sz="4000" smtClean="0"/>
              <a:t>Có một hôm ếch cốm</a:t>
            </a:r>
          </a:p>
          <a:p>
            <a:pPr algn="just"/>
            <a:r>
              <a:rPr lang="en-US" sz="4000" smtClean="0"/>
              <a:t>Tinh nghịch nấp bờ ao</a:t>
            </a:r>
          </a:p>
          <a:p>
            <a:pPr algn="just"/>
            <a:r>
              <a:rPr lang="en-US" sz="4000" smtClean="0"/>
              <a:t>Mải rình bắt cào cào</a:t>
            </a:r>
          </a:p>
          <a:p>
            <a:pPr algn="just"/>
            <a:r>
              <a:rPr lang="en-US" sz="4000" smtClean="0"/>
              <a:t>Quên sách bên bờ cỏ.</a:t>
            </a:r>
          </a:p>
          <a:p>
            <a:pPr algn="just"/>
            <a:endParaRPr lang="en-US" sz="4000"/>
          </a:p>
          <a:p>
            <a:pPr algn="just"/>
            <a:r>
              <a:rPr lang="en-US" sz="4000" smtClean="0"/>
              <a:t>Tới lớp cô hỏi nhỏ:</a:t>
            </a:r>
          </a:p>
          <a:p>
            <a:pPr marL="571500" indent="-571500" algn="just">
              <a:buFontTx/>
              <a:buChar char="-"/>
            </a:pPr>
            <a:r>
              <a:rPr lang="en-US" sz="4000" smtClean="0"/>
              <a:t>Sách đâu ếch học bài?</a:t>
            </a:r>
          </a:p>
          <a:p>
            <a:pPr algn="just"/>
            <a:r>
              <a:rPr lang="en-US" sz="4000" smtClean="0"/>
              <a:t>Cậu gãi đầu, gãi tai:</a:t>
            </a:r>
          </a:p>
          <a:p>
            <a:pPr algn="just"/>
            <a:r>
              <a:rPr lang="en-US" sz="4000" smtClean="0"/>
              <a:t>- Thưa cô, em xin lỗi.</a:t>
            </a:r>
          </a:p>
          <a:p>
            <a:pPr algn="just"/>
            <a:endParaRPr lang="vi-VN" sz="4000"/>
          </a:p>
        </p:txBody>
      </p:sp>
    </p:spTree>
    <p:extLst>
      <p:ext uri="{BB962C8B-B14F-4D97-AF65-F5344CB8AC3E}">
        <p14:creationId xmlns:p14="http://schemas.microsoft.com/office/powerpoint/2010/main" val="243587006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4592"/>
          <a:stretch/>
        </p:blipFill>
        <p:spPr bwMode="auto">
          <a:xfrm>
            <a:off x="533400" y="685800"/>
            <a:ext cx="8066762" cy="533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06991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1000" y="487546"/>
            <a:ext cx="1295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 smtClean="0">
                <a:solidFill>
                  <a:srgbClr val="FF0000"/>
                </a:solidFill>
                <a:latin typeface=".VnAvant" pitchFamily="34" charset="0"/>
              </a:rPr>
              <a:t>Đọc</a:t>
            </a:r>
            <a:endParaRPr lang="en-US" sz="2800" b="1" dirty="0">
              <a:solidFill>
                <a:srgbClr val="FF0000"/>
              </a:solidFill>
              <a:latin typeface=".VnAvant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04800" y="1143000"/>
            <a:ext cx="8686800" cy="38164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smtClean="0">
                <a:solidFill>
                  <a:srgbClr val="002060"/>
                </a:solidFill>
                <a:latin typeface="+mj-lt"/>
              </a:rPr>
              <a:t>  </a:t>
            </a:r>
            <a:r>
              <a:rPr lang="en-US" sz="4400" dirty="0" err="1" smtClean="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anh</a:t>
            </a:r>
            <a:r>
              <a:rPr lang="en-US" sz="4400" dirty="0" smtClean="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              </a:t>
            </a:r>
            <a:r>
              <a:rPr lang="en-US" sz="4400" dirty="0" err="1" smtClean="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ênh</a:t>
            </a:r>
            <a:r>
              <a:rPr lang="en-US" sz="4400" dirty="0" smtClean="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             </a:t>
            </a:r>
            <a:r>
              <a:rPr lang="en-US" sz="4400" dirty="0" err="1" smtClean="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inh</a:t>
            </a:r>
            <a:endParaRPr lang="en-US" sz="4400" dirty="0" smtClean="0">
              <a:solidFill>
                <a:srgbClr val="00206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  <a:p>
            <a:r>
              <a:rPr lang="en-US" sz="4400" dirty="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4400" dirty="0" smtClean="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4400" dirty="0" err="1" smtClean="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chanh</a:t>
            </a:r>
            <a:r>
              <a:rPr lang="en-US" sz="4400" dirty="0" smtClean="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          </a:t>
            </a:r>
            <a:r>
              <a:rPr lang="en-US" sz="4400" dirty="0" err="1" smtClean="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mảnh</a:t>
            </a:r>
            <a:r>
              <a:rPr lang="en-US" sz="4400" dirty="0" smtClean="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           </a:t>
            </a:r>
            <a:r>
              <a:rPr lang="en-US" sz="4400" dirty="0" err="1" smtClean="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cạnh</a:t>
            </a:r>
            <a:endParaRPr lang="en-US" sz="4400" dirty="0">
              <a:solidFill>
                <a:srgbClr val="00206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  <a:p>
            <a:r>
              <a:rPr lang="en-US" sz="4400" dirty="0" smtClean="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 </a:t>
            </a:r>
            <a:r>
              <a:rPr lang="en-US" sz="4400" dirty="0" err="1" smtClean="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kênh</a:t>
            </a:r>
            <a:r>
              <a:rPr lang="en-US" sz="4400" dirty="0" smtClean="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            </a:t>
            </a:r>
            <a:r>
              <a:rPr lang="en-US" sz="4400" dirty="0" err="1" smtClean="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ghềnh</a:t>
            </a:r>
            <a:r>
              <a:rPr lang="en-US" sz="4400" dirty="0" smtClean="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           </a:t>
            </a:r>
            <a:r>
              <a:rPr lang="en-US" sz="4400" dirty="0" err="1" smtClean="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lệnh</a:t>
            </a:r>
            <a:endParaRPr lang="en-US" sz="4400" dirty="0" smtClean="0">
              <a:solidFill>
                <a:srgbClr val="00206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  <a:p>
            <a:r>
              <a:rPr lang="en-US" sz="4400" dirty="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4400" dirty="0" smtClean="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4400" dirty="0" err="1" smtClean="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kính</a:t>
            </a:r>
            <a:r>
              <a:rPr lang="en-US" sz="4400" dirty="0" smtClean="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             </a:t>
            </a:r>
            <a:r>
              <a:rPr lang="en-US" sz="4400" dirty="0" err="1" smtClean="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chỉnh</a:t>
            </a:r>
            <a:r>
              <a:rPr lang="en-US" sz="4400" dirty="0" smtClean="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          </a:t>
            </a:r>
            <a:r>
              <a:rPr lang="en-US" sz="4400" dirty="0" err="1" smtClean="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thịnh</a:t>
            </a:r>
            <a:r>
              <a:rPr lang="en-US" sz="4400" dirty="0" smtClean="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 </a:t>
            </a:r>
          </a:p>
          <a:p>
            <a:r>
              <a:rPr lang="en-US" sz="4400" dirty="0" err="1" smtClean="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quả</a:t>
            </a:r>
            <a:r>
              <a:rPr lang="en-US" sz="4400" dirty="0" smtClean="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4400" dirty="0" err="1" smtClean="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chanh</a:t>
            </a:r>
            <a:r>
              <a:rPr lang="en-US" sz="4400" dirty="0" smtClean="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    </a:t>
            </a:r>
            <a:r>
              <a:rPr lang="en-US" sz="4400" dirty="0" err="1" smtClean="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bờ</a:t>
            </a:r>
            <a:r>
              <a:rPr lang="en-US" sz="4400" dirty="0" smtClean="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4400" dirty="0" err="1" smtClean="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kênh</a:t>
            </a:r>
            <a:r>
              <a:rPr lang="en-US" sz="4400" dirty="0" smtClean="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    </a:t>
            </a:r>
            <a:r>
              <a:rPr lang="en-US" sz="4400" dirty="0" err="1" smtClean="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kính</a:t>
            </a:r>
            <a:r>
              <a:rPr lang="en-US" sz="4400" dirty="0" smtClean="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4400" dirty="0" err="1" smtClean="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râm</a:t>
            </a:r>
            <a:endParaRPr lang="en-US" sz="4400" dirty="0">
              <a:solidFill>
                <a:srgbClr val="00206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22005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31" t="35481" r="9351" b="53499"/>
          <a:stretch/>
        </p:blipFill>
        <p:spPr bwMode="auto">
          <a:xfrm>
            <a:off x="304800" y="2057401"/>
            <a:ext cx="8458200" cy="2438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666423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1000" y="2209800"/>
            <a:ext cx="8534400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500" dirty="0" smtClean="0">
                <a:solidFill>
                  <a:srgbClr val="FF0000"/>
                </a:solidFill>
              </a:rPr>
              <a:t>ach</a:t>
            </a:r>
            <a:r>
              <a:rPr lang="en-US" sz="11500" dirty="0" smtClean="0">
                <a:solidFill>
                  <a:srgbClr val="0070C0"/>
                </a:solidFill>
              </a:rPr>
              <a:t>   </a:t>
            </a:r>
            <a:r>
              <a:rPr lang="en-US" sz="11500" dirty="0" err="1" smtClean="0">
                <a:solidFill>
                  <a:srgbClr val="FF0000"/>
                </a:solidFill>
              </a:rPr>
              <a:t>êch</a:t>
            </a:r>
            <a:r>
              <a:rPr lang="en-US" sz="11500" dirty="0" smtClean="0">
                <a:solidFill>
                  <a:srgbClr val="FF0000"/>
                </a:solidFill>
              </a:rPr>
              <a:t>   </a:t>
            </a:r>
            <a:r>
              <a:rPr lang="en-US" sz="11500" dirty="0" err="1" smtClean="0">
                <a:solidFill>
                  <a:srgbClr val="FF0000"/>
                </a:solidFill>
              </a:rPr>
              <a:t>ich</a:t>
            </a:r>
            <a:r>
              <a:rPr lang="en-US" sz="11500" dirty="0" smtClean="0">
                <a:solidFill>
                  <a:srgbClr val="FF0000"/>
                </a:solidFill>
              </a:rPr>
              <a:t> </a:t>
            </a:r>
            <a:endParaRPr lang="en-US" sz="115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02139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7123"/>
          <a:stretch/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409_20200522034738_p128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6096000" y="28194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52001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045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588" t="39114" r="35340" b="51818"/>
          <a:stretch/>
        </p:blipFill>
        <p:spPr bwMode="auto">
          <a:xfrm>
            <a:off x="1371601" y="685800"/>
            <a:ext cx="6477000" cy="533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447663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939" t="48437" r="20214" b="41875"/>
          <a:stretch/>
        </p:blipFill>
        <p:spPr bwMode="auto">
          <a:xfrm>
            <a:off x="152400" y="914401"/>
            <a:ext cx="8229600" cy="2514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557770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932" t="57364" r="11811" b="29167"/>
          <a:stretch/>
        </p:blipFill>
        <p:spPr bwMode="auto">
          <a:xfrm>
            <a:off x="609600" y="1828800"/>
            <a:ext cx="8000999" cy="3352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379261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646" t="38837" r="11906" b="28206"/>
          <a:stretch/>
        </p:blipFill>
        <p:spPr bwMode="auto">
          <a:xfrm>
            <a:off x="762001" y="701458"/>
            <a:ext cx="7848600" cy="56231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948353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7.0&quot;&gt;&lt;object type=&quot;1&quot; unique_id=&quot;10001&quot;&gt;&lt;object type=&quot;8&quot; unique_id=&quot;10002&quot;&gt;&lt;/object&gt;&lt;object type=&quot;2&quot; unique_id=&quot;10003&quot;&gt;&lt;object type=&quot;3&quot; unique_id=&quot;10004&quot;&gt;&lt;property id=&quot;20148&quot; value=&quot;5&quot;/&gt;&lt;property id=&quot;20300&quot; value=&quot;Slide 1 - &amp;quot;Thứ….., ngày … tháng … năm 20…&amp;quot;&quot;/&gt;&lt;property id=&quot;20307&quot; value=&quot;261&quot;/&gt;&lt;/object&gt;&lt;object type=&quot;3&quot; unique_id=&quot;10005&quot;&gt;&lt;property id=&quot;20148&quot; value=&quot;5&quot;/&gt;&lt;property id=&quot;20300&quot; value=&quot;Slide 2&quot;/&gt;&lt;property id=&quot;20307&quot; value=&quot;262&quot;/&gt;&lt;/object&gt;&lt;object type=&quot;3&quot; unique_id=&quot;10006&quot;&gt;&lt;property id=&quot;20148&quot; value=&quot;5&quot;/&gt;&lt;property id=&quot;20300&quot; value=&quot;Slide 3&quot;/&gt;&lt;property id=&quot;20307&quot; value=&quot;282&quot;/&gt;&lt;/object&gt;&lt;object type=&quot;3&quot; unique_id=&quot;10007&quot;&gt;&lt;property id=&quot;20148&quot; value=&quot;5&quot;/&gt;&lt;property id=&quot;20300&quot; value=&quot;Slide 4&quot;/&gt;&lt;property id=&quot;20307&quot; value=&quot;267&quot;/&gt;&lt;/object&gt;&lt;object type=&quot;3&quot; unique_id=&quot;10008&quot;&gt;&lt;property id=&quot;20148&quot; value=&quot;5&quot;/&gt;&lt;property id=&quot;20300&quot; value=&quot;Slide 5&quot;/&gt;&lt;property id=&quot;20307&quot; value=&quot;283&quot;/&gt;&lt;/object&gt;&lt;object type=&quot;3&quot; unique_id=&quot;10009&quot;&gt;&lt;property id=&quot;20148&quot; value=&quot;5&quot;/&gt;&lt;property id=&quot;20300&quot; value=&quot;Slide 6&quot;/&gt;&lt;property id=&quot;20307&quot; value=&quot;284&quot;/&gt;&lt;/object&gt;&lt;object type=&quot;3&quot; unique_id=&quot;10010&quot;&gt;&lt;property id=&quot;20148&quot; value=&quot;5&quot;/&gt;&lt;property id=&quot;20300&quot; value=&quot;Slide 7&quot;/&gt;&lt;property id=&quot;20307&quot; value=&quot;285&quot;/&gt;&lt;/object&gt;&lt;object type=&quot;3&quot; unique_id=&quot;10011&quot;&gt;&lt;property id=&quot;20148&quot; value=&quot;5&quot;/&gt;&lt;property id=&quot;20300&quot; value=&quot;Slide 8&quot;/&gt;&lt;property id=&quot;20307&quot; value=&quot;286&quot;/&gt;&lt;/object&gt;&lt;object type=&quot;3&quot; unique_id=&quot;10012&quot;&gt;&lt;property id=&quot;20148&quot; value=&quot;5&quot;/&gt;&lt;property id=&quot;20300&quot; value=&quot;Slide 9&quot;/&gt;&lt;property id=&quot;20307&quot; value=&quot;287&quot;/&gt;&lt;/object&gt;&lt;object type=&quot;3&quot; unique_id=&quot;10013&quot;&gt;&lt;property id=&quot;20148&quot; value=&quot;5&quot;/&gt;&lt;property id=&quot;20300&quot; value=&quot;Slide 10&quot;/&gt;&lt;property id=&quot;20307&quot; value=&quot;288&quot;/&gt;&lt;/object&gt;&lt;object type=&quot;3&quot; unique_id=&quot;10014&quot;&gt;&lt;property id=&quot;20148&quot; value=&quot;5&quot;/&gt;&lt;property id=&quot;20300&quot; value=&quot;Slide 11&quot;/&gt;&lt;property id=&quot;20307&quot; value=&quot;275&quot;/&gt;&lt;/object&gt;&lt;object type=&quot;3&quot; unique_id=&quot;10015&quot;&gt;&lt;property id=&quot;20148&quot; value=&quot;5&quot;/&gt;&lt;property id=&quot;20300&quot; value=&quot;Slide 12&quot;/&gt;&lt;property id=&quot;20307&quot; value=&quot;289&quot;/&gt;&lt;/object&gt;&lt;object type=&quot;3&quot; unique_id=&quot;10016&quot;&gt;&lt;property id=&quot;20148&quot; value=&quot;5&quot;/&gt;&lt;property id=&quot;20300&quot; value=&quot;Slide 13&quot;/&gt;&lt;property id=&quot;20307&quot; value=&quot;291&quot;/&gt;&lt;/object&gt;&lt;object type=&quot;3&quot; unique_id=&quot;10017&quot;&gt;&lt;property id=&quot;20148&quot; value=&quot;5&quot;/&gt;&lt;property id=&quot;20300&quot; value=&quot;Slide 14&quot;/&gt;&lt;property id=&quot;20307&quot; value=&quot;290&quot;/&gt;&lt;/object&gt;&lt;/object&gt;&lt;/object&gt;&lt;/database&gt;"/>
  <p:tag name="SECTOMILLISECCONVERTED" val="1"/>
</p:tagLst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Clarity">
  <a:themeElements>
    <a:clrScheme name="Clarity">
      <a:dk1>
        <a:srgbClr val="292934"/>
      </a:dk1>
      <a:lt1>
        <a:srgbClr val="FFFFFF"/>
      </a:lt1>
      <a:dk2>
        <a:srgbClr val="D2533C"/>
      </a:dk2>
      <a:lt2>
        <a:srgbClr val="F3F2DC"/>
      </a:lt2>
      <a:accent1>
        <a:srgbClr val="93A299"/>
      </a:accent1>
      <a:accent2>
        <a:srgbClr val="AD8F67"/>
      </a:accent2>
      <a:accent3>
        <a:srgbClr val="726056"/>
      </a:accent3>
      <a:accent4>
        <a:srgbClr val="4C5A6A"/>
      </a:accent4>
      <a:accent5>
        <a:srgbClr val="808DA0"/>
      </a:accent5>
      <a:accent6>
        <a:srgbClr val="79463D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larity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6425" cap="flat" cmpd="sng" algn="ctr">
          <a:solidFill>
            <a:schemeClr val="phClr"/>
          </a:solidFill>
          <a:prstDash val="solid"/>
        </a:ln>
        <a:ln w="444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atMod val="180000"/>
              </a:schemeClr>
            </a:gs>
            <a:gs pos="40000">
              <a:schemeClr val="phClr">
                <a:tint val="95000"/>
                <a:shade val="85000"/>
                <a:satMod val="150000"/>
              </a:schemeClr>
            </a:gs>
            <a:gs pos="100000">
              <a:schemeClr val="phClr">
                <a:shade val="45000"/>
                <a:satMod val="2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55000"/>
              </a:schemeClr>
              <a:schemeClr val="phClr">
                <a:tint val="97000"/>
                <a:satMod val="95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763</TotalTime>
  <Words>103</Words>
  <Application>Microsoft Office PowerPoint</Application>
  <PresentationFormat>On-screen Show (4:3)</PresentationFormat>
  <Paragraphs>23</Paragraphs>
  <Slides>14</Slides>
  <Notes>0</Notes>
  <HiddenSlides>0</HiddenSlides>
  <MMClips>2</MMClips>
  <ScaleCrop>false</ScaleCrop>
  <HeadingPairs>
    <vt:vector size="4" baseType="variant">
      <vt:variant>
        <vt:lpstr>Theme</vt:lpstr>
      </vt:variant>
      <vt:variant>
        <vt:i4>3</vt:i4>
      </vt:variant>
      <vt:variant>
        <vt:lpstr>Slide Titles</vt:lpstr>
      </vt:variant>
      <vt:variant>
        <vt:i4>14</vt:i4>
      </vt:variant>
    </vt:vector>
  </HeadingPairs>
  <TitlesOfParts>
    <vt:vector size="17" baseType="lpstr">
      <vt:lpstr>1_Office Theme</vt:lpstr>
      <vt:lpstr>Office Theme</vt:lpstr>
      <vt:lpstr>Clarity</vt:lpstr>
      <vt:lpstr>Thứ….., ngày … tháng … năm 20…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sic</dc:creator>
  <cp:lastModifiedBy>A</cp:lastModifiedBy>
  <cp:revision>60</cp:revision>
  <dcterms:created xsi:type="dcterms:W3CDTF">2006-08-16T00:00:00Z</dcterms:created>
  <dcterms:modified xsi:type="dcterms:W3CDTF">2020-12-01T01:23:12Z</dcterms:modified>
</cp:coreProperties>
</file>